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4" r:id="rId7"/>
    <p:sldId id="263" r:id="rId8"/>
    <p:sldId id="262" r:id="rId9"/>
    <p:sldId id="258" r:id="rId10"/>
    <p:sldId id="273" r:id="rId11"/>
    <p:sldId id="272" r:id="rId12"/>
    <p:sldId id="271" r:id="rId13"/>
    <p:sldId id="270" r:id="rId14"/>
    <p:sldId id="269" r:id="rId15"/>
    <p:sldId id="268" r:id="rId16"/>
    <p:sldId id="275" r:id="rId17"/>
    <p:sldId id="274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349" autoAdjust="0"/>
  </p:normalViewPr>
  <p:slideViewPr>
    <p:cSldViewPr>
      <p:cViewPr>
        <p:scale>
          <a:sx n="90" d="100"/>
          <a:sy n="90" d="100"/>
        </p:scale>
        <p:origin x="-59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A7B6-2034-4663-AD71-CDD64A3E82A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05AE-BA07-44FB-9CA6-A0F4533D1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inansist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72560" cy="6372248"/>
          </a:xfrm>
          <a:prstGeom prst="rect">
            <a:avLst/>
          </a:prstGeom>
          <a:noFill/>
        </p:spPr>
      </p:pic>
    </p:spTree>
  </p:cSld>
  <p:clrMapOvr>
    <a:masterClrMapping/>
  </p:clrMapOvr>
  <p:transition advTm="46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29642" cy="5778740"/>
          </a:xfrm>
          <a:prstGeom prst="rect">
            <a:avLst/>
          </a:prstGeom>
          <a:noFill/>
        </p:spPr>
      </p:pic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07" y="357166"/>
            <a:ext cx="8049385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925816" cy="5554683"/>
          </a:xfrm>
          <a:prstGeom prst="rect">
            <a:avLst/>
          </a:prstGeom>
          <a:noFill/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01249" cy="5626121"/>
          </a:xfrm>
          <a:prstGeom prst="rect">
            <a:avLst/>
          </a:prstGeom>
          <a:noFill/>
        </p:spPr>
      </p:pic>
    </p:spTree>
  </p:cSld>
  <p:clrMapOvr>
    <a:masterClrMapping/>
  </p:clrMapOvr>
  <p:transition advTm="48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24" y="500042"/>
            <a:ext cx="7980952" cy="5626121"/>
          </a:xfrm>
          <a:prstGeom prst="rect">
            <a:avLst/>
          </a:prstGeom>
          <a:noFill/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2" y="1600200"/>
            <a:ext cx="811729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616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178171" cy="5768997"/>
          </a:xfrm>
          <a:prstGeom prst="rect">
            <a:avLst/>
          </a:prstGeom>
          <a:noFill/>
        </p:spPr>
      </p:pic>
    </p:spTree>
  </p:cSld>
  <p:clrMapOvr>
    <a:masterClrMapping/>
  </p:clrMapOvr>
  <p:transition advTm="37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1" cy="5626121"/>
          </a:xfrm>
          <a:prstGeom prst="rect">
            <a:avLst/>
          </a:prstGeom>
          <a:noFill/>
        </p:spPr>
      </p:pic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70" cy="5697559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04"/>
            <a:ext cx="7929563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31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Finansist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0"/>
            <a:ext cx="8429683" cy="6248423"/>
          </a:xfrm>
          <a:prstGeom prst="rect">
            <a:avLst/>
          </a:prstGeom>
          <a:noFill/>
        </p:spPr>
      </p:pic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060" y="1600200"/>
            <a:ext cx="716787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27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72494" cy="5626121"/>
          </a:xfrm>
          <a:prstGeom prst="rect">
            <a:avLst/>
          </a:prstGeom>
          <a:noFill/>
        </p:spPr>
      </p:pic>
    </p:spTree>
  </p:cSld>
  <p:clrMapOvr>
    <a:masterClrMapping/>
  </p:clrMapOvr>
  <p:transition advTm="34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66610"/>
            <a:ext cx="8643938" cy="5150131"/>
          </a:xfrm>
          <a:prstGeom prst="rect">
            <a:avLst/>
          </a:prstGeom>
          <a:noFill/>
        </p:spPr>
      </p:pic>
    </p:spTree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401080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45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5697559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nansist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8229600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Finansist</dc:creator>
  <cp:lastModifiedBy>Finansist</cp:lastModifiedBy>
  <cp:revision>18</cp:revision>
  <dcterms:created xsi:type="dcterms:W3CDTF">2020-12-11T11:14:08Z</dcterms:created>
  <dcterms:modified xsi:type="dcterms:W3CDTF">2020-12-11T11:49:35Z</dcterms:modified>
</cp:coreProperties>
</file>