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AC6E6-65FD-4628-B6CB-906232CD0921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0E97-49C7-4122-8463-FDC50CFB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0E97-49C7-4122-8463-FDC50CFBDA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4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0E399A-FB7B-4720-8102-E07CDBC5CDD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E69B37-5BD8-43B1-B14F-98D2D72B18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29600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НАЛОГОВЫЕ И НЕНАЛОГОВЫЕ ДОХОДЫ БЮДЖЕТА на                           2025-2027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6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- 2025 год – 1 352,7 тыс. руб.</a:t>
            </a:r>
            <a:br>
              <a:rPr lang="ru-RU" dirty="0" smtClean="0"/>
            </a:br>
            <a:r>
              <a:rPr lang="ru-RU" dirty="0" smtClean="0"/>
              <a:t>- 2026 год – 1 406,8 тыс. руб.</a:t>
            </a:r>
            <a:br>
              <a:rPr lang="ru-RU" dirty="0" smtClean="0"/>
            </a:br>
            <a:r>
              <a:rPr lang="ru-RU" dirty="0" smtClean="0"/>
              <a:t>- 2027 год – 1 463,1 тыс. руб.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3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86916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- 2025 – 2 721,1 тыс. руб.</a:t>
            </a:r>
            <a:br>
              <a:rPr lang="ru-RU" dirty="0" smtClean="0"/>
            </a:br>
            <a:r>
              <a:rPr lang="ru-RU" dirty="0" smtClean="0"/>
              <a:t>- 2026 – 2 830,0 тыс. руб.</a:t>
            </a:r>
            <a:br>
              <a:rPr lang="ru-RU" dirty="0" smtClean="0"/>
            </a:br>
            <a:r>
              <a:rPr lang="ru-RU" dirty="0" smtClean="0"/>
              <a:t>- 2027 – 2 943,2 тыс. руб.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640"/>
            <a:ext cx="73383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37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2007096"/>
          </a:xfrm>
        </p:spPr>
        <p:txBody>
          <a:bodyPr>
            <a:normAutofit/>
          </a:bodyPr>
          <a:lstStyle/>
          <a:p>
            <a:r>
              <a:rPr lang="ru-RU" dirty="0" smtClean="0"/>
              <a:t>- 2025 – 4 583,2 тыс. руб.</a:t>
            </a:r>
            <a:br>
              <a:rPr lang="ru-RU" dirty="0" smtClean="0"/>
            </a:br>
            <a:r>
              <a:rPr lang="ru-RU" dirty="0" smtClean="0"/>
              <a:t>- 2026 – 4 790,7 тыс. руб.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2027 – </a:t>
            </a:r>
            <a:r>
              <a:rPr lang="ru-RU" dirty="0" smtClean="0"/>
              <a:t>5 018,9 тыс. руб.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888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5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- 2025 – 6,4 тыс. руб.</a:t>
            </a:r>
            <a:br>
              <a:rPr lang="ru-RU" dirty="0" smtClean="0"/>
            </a:br>
            <a:r>
              <a:rPr lang="ru-RU" dirty="0" smtClean="0"/>
              <a:t>- 2026 – 6,6 тыс. руб.</a:t>
            </a:r>
            <a:br>
              <a:rPr lang="ru-RU" dirty="0" smtClean="0"/>
            </a:br>
            <a:r>
              <a:rPr lang="ru-RU" dirty="0" smtClean="0"/>
              <a:t>- 2027 – 6,9 тыс. руб.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0648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- 2025 – 257,0 тыс. руб.</a:t>
            </a:r>
            <a:br>
              <a:rPr lang="ru-RU" dirty="0" smtClean="0"/>
            </a:br>
            <a:r>
              <a:rPr lang="ru-RU" dirty="0" smtClean="0"/>
              <a:t>- 2026 – 247,9 тыс. руб.</a:t>
            </a:r>
            <a:br>
              <a:rPr lang="ru-RU" dirty="0" smtClean="0"/>
            </a:br>
            <a:r>
              <a:rPr lang="ru-RU" dirty="0" smtClean="0"/>
              <a:t>- 2027 – 257,8 тыс. руб.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- 2025 – 15,3 тыс. руб.</a:t>
            </a:r>
            <a:br>
              <a:rPr lang="ru-RU" dirty="0" smtClean="0"/>
            </a:br>
            <a:r>
              <a:rPr lang="ru-RU" dirty="0" smtClean="0"/>
              <a:t>- 2026 – 15,9 тыс. руб.</a:t>
            </a:r>
            <a:br>
              <a:rPr lang="ru-RU" dirty="0" smtClean="0"/>
            </a:br>
            <a:r>
              <a:rPr lang="ru-RU" dirty="0" smtClean="0"/>
              <a:t>- 2027 – 16,5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14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6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51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НАЛОГОВЫЕ И НЕНАЛОГОВЫЕ ДОХОДЫ БЮДЖЕТА на                           2025-2027 годы</vt:lpstr>
      <vt:lpstr> - 2025 год – 1 352,7 тыс. руб. - 2026 год – 1 406,8 тыс. руб. - 2027 год – 1 463,1 тыс. руб.</vt:lpstr>
      <vt:lpstr>- 2025 – 2 721,1 тыс. руб. - 2026 – 2 830,0 тыс. руб. - 2027 – 2 943,2 тыс. руб.</vt:lpstr>
      <vt:lpstr>- 2025 – 4 583,2 тыс. руб. - 2026 – 4 790,7 тыс. руб. - 2027 – 5 018,9 тыс. руб.</vt:lpstr>
      <vt:lpstr>- 2025 – 6,4 тыс. руб. - 2026 – 6,6 тыс. руб. - 2027 – 6,9 тыс. руб.</vt:lpstr>
      <vt:lpstr>- 2025 – 257,0 тыс. руб. - 2026 – 247,9 тыс. руб. - 2027 – 257,8 тыс. руб. </vt:lpstr>
      <vt:lpstr>- 2025 – 15,3 тыс. руб. - 2026 – 15,9 тыс. руб. - 2027 – 16,5 тыс.руб.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НАЛОГОВЫЕ И НЕНАЛОГОВЫЕ ДОХОДЫ БЮДЖЕТА на                           2025-2027 годы</dc:title>
  <dc:creator>Пользователь</dc:creator>
  <cp:lastModifiedBy>Пользователь</cp:lastModifiedBy>
  <cp:revision>5</cp:revision>
  <dcterms:created xsi:type="dcterms:W3CDTF">2025-02-06T06:29:42Z</dcterms:created>
  <dcterms:modified xsi:type="dcterms:W3CDTF">2025-02-06T09:57:44Z</dcterms:modified>
</cp:coreProperties>
</file>