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8C5896-272F-413F-AC9A-F72EE7B47FA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718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08712"/>
          </a:xfrm>
        </p:spPr>
      </p:pic>
    </p:spTree>
    <p:extLst>
      <p:ext uri="{BB962C8B-B14F-4D97-AF65-F5344CB8AC3E}">
        <p14:creationId xmlns:p14="http://schemas.microsoft.com/office/powerpoint/2010/main" val="162016930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1. Управление муниципальными финансами и создание условий для эффективного управления муниципальными финансами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657600" cy="146110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4" y="764704"/>
            <a:ext cx="4824536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600" i="1" u="sng" dirty="0" smtClean="0"/>
              <a:t>В числе основных направлений расходов бюджета Туриловского сельского поселения Миллеровского района по данному разделу предусмотрены средства на:</a:t>
            </a:r>
          </a:p>
          <a:p>
            <a:r>
              <a:rPr lang="ru-RU" dirty="0" smtClean="0"/>
              <a:t>финансовое обеспечение функций органов местного самоуправления в 2024 году – 6 541,4 тыс. рублей, в 2025 году – 6 170,7 тыс. рублей, в 2026 году – 6 387,5 тыс. рублей;</a:t>
            </a:r>
          </a:p>
          <a:p>
            <a:r>
              <a:rPr lang="ru-RU" dirty="0" smtClean="0"/>
              <a:t>другие общегосударственные расходы предусмотрены в следующем объеме в 2024 году – 20,0 тыс. рублей.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9"/>
            <a:ext cx="35643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4374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2. 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i="1" u="sng" dirty="0"/>
              <a:t>Расходы по данному разделу будут направлены на:</a:t>
            </a:r>
          </a:p>
          <a:p>
            <a:r>
              <a:rPr lang="ru-RU" sz="2600" dirty="0"/>
              <a:t>- защиту населения и территории от чрезвычайных ситуаций в сумме 17,9 тыс. рублей;</a:t>
            </a:r>
          </a:p>
          <a:p>
            <a:r>
              <a:rPr lang="ru-RU" sz="2600" dirty="0"/>
              <a:t>- пожарную безопасность в сумме 4,0 тыс. рублей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49080"/>
            <a:ext cx="1979712" cy="19305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4999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5014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3. Обеспечение качественными жилищно-коммунальными услугами населения Туриловского сельского поселения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511896" cy="16754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619599"/>
          </a:xfrm>
        </p:spPr>
        <p:txBody>
          <a:bodyPr>
            <a:noAutofit/>
          </a:bodyPr>
          <a:lstStyle/>
          <a:p>
            <a:pPr algn="ctr"/>
            <a:r>
              <a:rPr lang="ru-RU" sz="1050" b="1" u="sng" dirty="0" smtClean="0"/>
              <a:t>Предусмотрены </a:t>
            </a:r>
            <a:r>
              <a:rPr lang="ru-RU" sz="1050" b="1" u="sng" dirty="0"/>
              <a:t>бюджетные ассигнования в сумме </a:t>
            </a:r>
            <a:r>
              <a:rPr lang="ru-RU" sz="1050" b="1" u="sng" dirty="0" smtClean="0"/>
              <a:t>785,8 </a:t>
            </a:r>
            <a:r>
              <a:rPr lang="ru-RU" sz="1050" b="1" u="sng" dirty="0"/>
              <a:t>тыс. рублей на 2024 год, </a:t>
            </a:r>
            <a:r>
              <a:rPr lang="ru-RU" sz="1050" b="1" u="sng" dirty="0" smtClean="0"/>
              <a:t>660,8 </a:t>
            </a:r>
            <a:r>
              <a:rPr lang="ru-RU" sz="1050" b="1" u="sng" dirty="0"/>
              <a:t>тыс. рублей на 2025 год и </a:t>
            </a:r>
            <a:r>
              <a:rPr lang="ru-RU" sz="1050" b="1" u="sng" dirty="0" smtClean="0"/>
              <a:t>433,4 </a:t>
            </a:r>
            <a:r>
              <a:rPr lang="ru-RU" sz="1050" b="1" u="sng" dirty="0"/>
              <a:t>тыс. рублей на 2026 год.</a:t>
            </a:r>
          </a:p>
          <a:p>
            <a:endParaRPr lang="ru-RU" sz="1050" dirty="0"/>
          </a:p>
          <a:p>
            <a:r>
              <a:rPr lang="ru-RU" sz="1050" i="1" dirty="0"/>
              <a:t>Подраздел «Коммунальное хозяйство»</a:t>
            </a:r>
          </a:p>
          <a:p>
            <a:r>
              <a:rPr lang="ru-RU" sz="1050" dirty="0" smtClean="0"/>
              <a:t>В </a:t>
            </a:r>
            <a:r>
              <a:rPr lang="ru-RU" sz="1050" dirty="0"/>
              <a:t>2024 году плановые назначения на данный подраздел составят 118,4 тыс. рублей. </a:t>
            </a:r>
          </a:p>
          <a:p>
            <a:r>
              <a:rPr lang="ru-RU" sz="1050" dirty="0"/>
              <a:t>В составе запланированных бюджетных ассигнований предусмотрены средства:</a:t>
            </a:r>
          </a:p>
          <a:p>
            <a:r>
              <a:rPr lang="ru-RU" sz="1050" dirty="0"/>
              <a:t>- на обслуживание сетей газопровода – 117,1 тыс. рублей;</a:t>
            </a:r>
          </a:p>
          <a:p>
            <a:r>
              <a:rPr lang="ru-RU" sz="1050" dirty="0"/>
              <a:t>- уплата транспортного налога – 1,3 тыс. рублей.</a:t>
            </a:r>
          </a:p>
          <a:p>
            <a:r>
              <a:rPr lang="ru-RU" sz="1050" i="1" dirty="0" smtClean="0"/>
              <a:t>Подраздел </a:t>
            </a:r>
            <a:r>
              <a:rPr lang="ru-RU" sz="1050" i="1" dirty="0"/>
              <a:t>«Благоустройство»</a:t>
            </a:r>
          </a:p>
          <a:p>
            <a:r>
              <a:rPr lang="ru-RU" sz="1050" dirty="0" smtClean="0"/>
              <a:t>В </a:t>
            </a:r>
            <a:r>
              <a:rPr lang="ru-RU" sz="1050" dirty="0"/>
              <a:t>2024 году плановые назначения на данный подраздел составят 667,4 тыс. рублей. В 2025 и 2026 году на данные цели предусмотрено 660,8 тыс. рублей и 433,4 тыс. рублей соответственно. </a:t>
            </a:r>
          </a:p>
          <a:p>
            <a:r>
              <a:rPr lang="ru-RU" sz="1050" dirty="0"/>
              <a:t>В составе запланированных бюджетных ассигнований предусмотрены средства:</a:t>
            </a:r>
          </a:p>
          <a:p>
            <a:r>
              <a:rPr lang="ru-RU" sz="1050" dirty="0"/>
              <a:t>- на уличное освещение в 2024 году – 500,0 тыс. рублей, в 2025 году – 660,8 тыс. рублей, в 2026 году – 433,4 тыс. рублей;</a:t>
            </a:r>
          </a:p>
          <a:p>
            <a:r>
              <a:rPr lang="ru-RU" sz="1050" dirty="0"/>
              <a:t>- содержание сетей уличного освещения - в 2024 году – 57,5 тыс. рублей;</a:t>
            </a:r>
          </a:p>
          <a:p>
            <a:r>
              <a:rPr lang="ru-RU" sz="1050" dirty="0"/>
              <a:t>- содержание мест захоронения в 2024 году – 109,9 тыс. рублей.</a:t>
            </a:r>
          </a:p>
          <a:p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35" y="2293640"/>
            <a:ext cx="2087103" cy="1391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1942"/>
            <a:ext cx="277429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257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4. Обеспечение общественного порядка и профилактика правонарушений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Расходы по данной программе составляют </a:t>
            </a:r>
            <a:r>
              <a:rPr lang="ru-RU" dirty="0" smtClean="0"/>
              <a:t>10,0 </a:t>
            </a:r>
            <a:r>
              <a:rPr lang="ru-RU" dirty="0"/>
              <a:t>тыс. рублей.</a:t>
            </a:r>
          </a:p>
          <a:p>
            <a:r>
              <a:rPr lang="ru-RU" dirty="0"/>
              <a:t>Средства будут направлены на приобретение плакатов по противодействию коррупции и терроризму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657600" cy="22322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5"/>
            <a:ext cx="393407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073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Развитие культуры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57600" cy="26074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09601"/>
            <a:ext cx="3960440" cy="3767328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/>
              <a:t>Расходы по разделу будут направлены на:</a:t>
            </a:r>
          </a:p>
          <a:p>
            <a:r>
              <a:rPr lang="ru-RU" sz="2500" dirty="0"/>
              <a:t>финансовое обеспечение выполнения муниципального задания бюджетным учреждением культуры в 2024 году в сумме 4 226,0 тыс. рублей, в 2025 году в сумме 3 551,7 тыс. рублей и в 2026 году в сумме </a:t>
            </a:r>
            <a:r>
              <a:rPr lang="ru-RU" sz="2500" dirty="0" smtClean="0"/>
              <a:t>       2 </a:t>
            </a:r>
            <a:r>
              <a:rPr lang="ru-RU" sz="2500" dirty="0"/>
              <a:t>818,7 тыс. рублей;</a:t>
            </a:r>
          </a:p>
          <a:p>
            <a:r>
              <a:rPr lang="ru-RU" sz="2500" dirty="0"/>
              <a:t>расходы на текущий ремонт памятника в 2024 году – 26,3 тыс. рублей, в 2025 году – 8,2 тыс. рублей;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888432" cy="21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31189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Социальная поддержка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предусмотрены бюджетные ассигнования в 2024 году в сумме 195,3 тыс. рублей.</a:t>
            </a:r>
          </a:p>
          <a:p>
            <a:r>
              <a:rPr lang="ru-RU" dirty="0"/>
              <a:t>Расходы по разделу будут направлены на выплату государственной пенсии за выслугу лет.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44" y="609600"/>
            <a:ext cx="3551312" cy="3767138"/>
          </a:xfrm>
        </p:spPr>
      </p:pic>
    </p:spTree>
    <p:extLst>
      <p:ext uri="{BB962C8B-B14F-4D97-AF65-F5344CB8AC3E}">
        <p14:creationId xmlns:p14="http://schemas.microsoft.com/office/powerpoint/2010/main" val="1560759176"/>
      </p:ext>
    </p:extLst>
  </p:cSld>
  <p:clrMapOvr>
    <a:masterClrMapping/>
  </p:clrMapOvr>
  <p:transition spd="slow" advClick="0" advTm="10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465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1. Управление муниципальными финансами и создание условий для эффективного управления муниципальными финансами</vt:lpstr>
      <vt:lpstr>2. 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vt:lpstr>
      <vt:lpstr>3. Обеспечение качественными жилищно-коммунальными услугами населения Туриловского сельского поселения</vt:lpstr>
      <vt:lpstr>4. Обеспечение общественного порядка и профилактика правонарушений</vt:lpstr>
      <vt:lpstr>5. Развитие культуры</vt:lpstr>
      <vt:lpstr>6. Социальная поддержка граждан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2024-03-27T10:56:13Z</dcterms:created>
  <dcterms:modified xsi:type="dcterms:W3CDTF">2024-03-27T11:41:33Z</dcterms:modified>
</cp:coreProperties>
</file>