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дотации, тыс. руб.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 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4817.3999999999996</c:v>
                </c:pt>
                <c:pt idx="1">
                  <c:v>3616.2</c:v>
                </c:pt>
                <c:pt idx="2">
                  <c:v>3254.6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субвенции на осуществление первичного воинского учета, тыс. руб.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117.6</c:v>
                </c:pt>
                <c:pt idx="1">
                  <c:v>122.8</c:v>
                </c:pt>
                <c:pt idx="2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624D74-F1DB-42C5-9E5D-B74A79DAB81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115B34-216C-4202-9359-BED9F81CBC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20206"/>
            <a:ext cx="809924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Сведения о межбюджетных трансфертах получаемых в 2023 – 2025 годах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280920" cy="292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6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arial"/>
              </a:rPr>
              <a:t>ДОТАЦИЯ - средства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.</a:t>
            </a:r>
          </a:p>
          <a:p>
            <a:endParaRPr lang="ru-RU" dirty="0" smtClean="0">
              <a:solidFill>
                <a:srgbClr val="444444"/>
              </a:solidFill>
              <a:latin typeface="arial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arial"/>
              </a:rPr>
              <a:t>СУБВЕНЦИЯ 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- 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это 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вид денежного пособия местным органам власти со стороны государства, которое выдается на определённый срок на конкретные цели. </a:t>
            </a:r>
            <a:endParaRPr lang="ru-RU" dirty="0" smtClean="0">
              <a:solidFill>
                <a:srgbClr val="444444"/>
              </a:solidFill>
              <a:latin typeface="arial"/>
            </a:endParaRPr>
          </a:p>
          <a:p>
            <a:endParaRPr lang="ru-RU" dirty="0">
              <a:solidFill>
                <a:srgbClr val="444444"/>
              </a:solidFill>
              <a:latin typeface="arial"/>
            </a:endParaRPr>
          </a:p>
          <a:p>
            <a:r>
              <a:rPr lang="ru-RU" dirty="0">
                <a:solidFill>
                  <a:srgbClr val="444444"/>
                </a:solidFill>
                <a:latin typeface="arial"/>
              </a:rPr>
              <a:t>ИНЫЕ МЕЖБЮДЖЕТНЫЕ ТРАНСФЕРТЫ- средства, предоставляемые одним бюджетом бюджетной системы Российской Федерации другому бюджету.</a:t>
            </a:r>
          </a:p>
          <a:p>
            <a:pPr marL="0" indent="0">
              <a:buNone/>
            </a:pPr>
            <a:endParaRPr lang="ru-RU" dirty="0">
              <a:solidFill>
                <a:srgbClr val="44444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3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924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6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103658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68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15142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2826"/>
            <a:ext cx="7143778" cy="19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95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Субвенции бюджетам </a:t>
            </a:r>
            <a:r>
              <a:rPr lang="ru-RU" dirty="0" smtClean="0"/>
              <a:t>сельских </a:t>
            </a:r>
            <a:r>
              <a:rPr lang="ru-RU" dirty="0"/>
              <a:t>поселений на выполнение передаваемых полномочий субъектов Российской </a:t>
            </a:r>
            <a:r>
              <a:rPr lang="ru-RU" dirty="0" smtClean="0"/>
              <a:t>Федерации на 2023- 2025 годы составляют 0,2 тыс. рублей (протоколы)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66967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6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</TotalTime>
  <Words>112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Сведения о межбюджетных трансфертах получаемых в 2023 – 2025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Сведения о межбюджетных трансфертах получаемых в 2023 – 2025 годах</dc:title>
  <dc:creator>Пользователь</dc:creator>
  <cp:lastModifiedBy>Пользователь</cp:lastModifiedBy>
  <cp:revision>2</cp:revision>
  <dcterms:created xsi:type="dcterms:W3CDTF">2023-07-19T08:47:57Z</dcterms:created>
  <dcterms:modified xsi:type="dcterms:W3CDTF">2023-07-19T09:07:49Z</dcterms:modified>
</cp:coreProperties>
</file>