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15"/>
  </p:notesMasterIdLst>
  <p:handoutMasterIdLst>
    <p:handoutMasterId r:id="rId16"/>
  </p:handoutMasterIdLst>
  <p:sldIdLst>
    <p:sldId id="897" r:id="rId6"/>
    <p:sldId id="1170" r:id="rId7"/>
    <p:sldId id="904" r:id="rId8"/>
    <p:sldId id="1572" r:id="rId9"/>
    <p:sldId id="1592" r:id="rId10"/>
    <p:sldId id="1594" r:id="rId11"/>
    <p:sldId id="1595" r:id="rId12"/>
    <p:sldId id="1605" r:id="rId13"/>
    <p:sldId id="1500" r:id="rId1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78154768845709E-3"/>
          <c:y val="0"/>
          <c:w val="0.990576168396693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6003"/>
                  <c:y val="-0.169747592147881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809563859295719E-2"/>
                  <c:y val="-3.77757172280003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782800074555546E-2"/>
                  <c:y val="0.218314204404638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1564059457121857E-2"/>
                  <c:y val="-0.135632151983112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4271095681747076E-2"/>
                  <c:y val="-0.1219902916769930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920618553861325E-2"/>
                  <c:y val="-3.27113226735491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13.437957815729799</c:v>
                </c:pt>
                <c:pt idx="1">
                  <c:v>2.3821469425434989</c:v>
                </c:pt>
                <c:pt idx="2">
                  <c:v>64.097212466635895</c:v>
                </c:pt>
                <c:pt idx="3">
                  <c:v>15.962592064861829</c:v>
                </c:pt>
                <c:pt idx="4">
                  <c:v>0.48766782395793623</c:v>
                </c:pt>
                <c:pt idx="5">
                  <c:v>3.3835718156093844</c:v>
                </c:pt>
                <c:pt idx="6">
                  <c:v>0.2488510706616629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7341997770675"/>
          <c:y val="2.7434995840149037E-2"/>
          <c:w val="0.8730259737253524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322016680733483E-2"/>
                  <c:y val="-0.2344995499056062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 вопросы 46,9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3021139375291588"/>
                  <c:y val="-8.6743274166064827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Национальная </a:t>
                    </a:r>
                    <a:r>
                      <a:rPr lang="ru-RU" sz="1600" dirty="0"/>
                      <a:t>оборона </a:t>
                    </a:r>
                    <a:r>
                      <a:rPr lang="ru-RU" sz="1600" dirty="0" smtClean="0"/>
                      <a:t>0,8%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0.24547113545795451"/>
                  <c:y val="-0.1398171519331813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Жилищно-коммунальное </a:t>
                    </a:r>
                    <a:r>
                      <a:rPr lang="ru-RU" sz="1600" dirty="0"/>
                      <a:t>хозяйство -         </a:t>
                    </a:r>
                    <a:r>
                      <a:rPr lang="ru-RU" sz="1600" dirty="0" smtClean="0"/>
                      <a:t>9,1%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-4.8188365152793955E-2"/>
                  <c:y val="-0.26172173340471566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Культура, кинематография 41,7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1.7919591314907617E-3"/>
                  <c:y val="-8.141721896536120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Социальная политика 1,3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4,5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4,1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11"/>
              <c:layout>
                <c:manualLayout>
                  <c:x val="6.4040601768354383E-2"/>
                  <c:y val="2.387928720471433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0,</a:t>
                    </a:r>
                    <a:r>
                      <a:rPr lang="ru-RU" sz="1600" dirty="0" smtClean="0"/>
                      <a:t>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1"/>
            <c:showPercent val="0"/>
            <c:showBubbleSize val="0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4 769,1</c:v>
                  </c:pt>
                  <c:pt idx="1">
                    <c:v>81,4</c:v>
                  </c:pt>
                  <c:pt idx="2">
                    <c:v>927,1</c:v>
                  </c:pt>
                  <c:pt idx="3">
                    <c:v>4 241,0</c:v>
                  </c:pt>
                  <c:pt idx="4">
                    <c:v>136,5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4769.1000000000004</c:v>
                </c:pt>
                <c:pt idx="1">
                  <c:v>81.400000000000006</c:v>
                </c:pt>
                <c:pt idx="2">
                  <c:v>927.1</c:v>
                </c:pt>
                <c:pt idx="3">
                  <c:v>4241</c:v>
                </c:pt>
                <c:pt idx="4">
                  <c:v>136.5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4 769,1</c:v>
                  </c:pt>
                  <c:pt idx="1">
                    <c:v>81,4</c:v>
                  </c:pt>
                  <c:pt idx="2">
                    <c:v>927,1</c:v>
                  </c:pt>
                  <c:pt idx="3">
                    <c:v>4 241,0</c:v>
                  </c:pt>
                  <c:pt idx="4">
                    <c:v>136,5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669,6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5186,2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3 325,0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795,4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24,3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168,6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136,5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927,1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4241,0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4769,1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95,4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669,6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5186,2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24,3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3 325,0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795,4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168,6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136,5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927,1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4241,0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4769,1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95,4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12.07.2023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31.10.2019 № 108)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252028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Туриловского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от 16.12.2019 № 256-ЗС 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Туриловского сельского поселения Миллеровского района на 2020 год и 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88125"/>
              </p:ext>
            </p:extLst>
          </p:nvPr>
        </p:nvGraphicFramePr>
        <p:xfrm>
          <a:off x="179513" y="1785926"/>
          <a:ext cx="8677469" cy="4787284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5265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2019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10 169,1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11 916,7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8 310,1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3 706,4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4 982,9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5 109,1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5 287,4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8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5 046,7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5 186,2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6 807,6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3 022,7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4 963,2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5 106,4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2 724,5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2 934,5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81,6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83,1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4 000,0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10 169,1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12 321,9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8 554,2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-405,2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-244,1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10 169,1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10 169,1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4 982,9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2020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3 193,9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669,6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118,7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168,6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24,3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795,4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153550"/>
              </p:ext>
            </p:extLst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5 046,7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5 186,2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6 807,6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3 022,7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4 963,2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5 104,6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2 724,5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2 934,5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4 083,1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2020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10 169,1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4377,5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43,0%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5214950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2020 году –        4 377,5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(43,0%)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(41,7%)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2020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(98,4%)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5 104,6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81,6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5 186,2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49976"/>
              </p:ext>
            </p:extLst>
          </p:nvPr>
        </p:nvGraphicFramePr>
        <p:xfrm>
          <a:off x="323528" y="1916832"/>
          <a:ext cx="8568952" cy="317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136,5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916,4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5 035,6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808,9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4 761,0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3 867,2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4 526,4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4 241,0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2 672,1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2 677,7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10 059,9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11 574,9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8 013,0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109,2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747,0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541,2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20299</TotalTime>
  <Words>686</Words>
  <Application>Microsoft Office PowerPoint</Application>
  <PresentationFormat>Экран (4:3)</PresentationFormat>
  <Paragraphs>214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10195094</vt:lpstr>
      <vt:lpstr>Городская</vt:lpstr>
      <vt:lpstr>3_Городская</vt:lpstr>
      <vt:lpstr>4_Городская</vt:lpstr>
      <vt:lpstr>19_Городская</vt:lpstr>
      <vt:lpstr>Презентация PowerPoint</vt:lpstr>
      <vt:lpstr>Основные характеристики бюджета Туриловского сельского поселения Миллеровского района на 2020-2022 годы</vt:lpstr>
      <vt:lpstr>Основные параметры бюджета Туриловского сельского поселения Миллеровского района на 2020 год</vt:lpstr>
      <vt:lpstr>Презентация PowerPoint</vt:lpstr>
      <vt:lpstr>Безвозмездные поступления из областного бюджета</vt:lpstr>
      <vt:lpstr>Расходы бюджета Туриловского сельского поселения Миллеровского района в 2020 году 10 169,1</vt:lpstr>
      <vt:lpstr>Расходы бюджета Туриловского сельского поселения Миллеровского района на социальную сферу в 2020 году –        4 377,5 тыс.рублей</vt:lpstr>
      <vt:lpstr>Презентация PowerPoint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2086</cp:revision>
  <dcterms:created xsi:type="dcterms:W3CDTF">2011-10-21T12:19:44Z</dcterms:created>
  <dcterms:modified xsi:type="dcterms:W3CDTF">2023-07-12T10:12:36Z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