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812" r:id="rId3"/>
    <p:sldMasterId id="2147483824" r:id="rId4"/>
    <p:sldMasterId id="2147484065" r:id="rId5"/>
  </p:sldMasterIdLst>
  <p:notesMasterIdLst>
    <p:notesMasterId r:id="rId15"/>
  </p:notesMasterIdLst>
  <p:handoutMasterIdLst>
    <p:handoutMasterId r:id="rId16"/>
  </p:handoutMasterIdLst>
  <p:sldIdLst>
    <p:sldId id="1166" r:id="rId6"/>
    <p:sldId id="1590" r:id="rId7"/>
    <p:sldId id="1198" r:id="rId8"/>
    <p:sldId id="1170" r:id="rId9"/>
    <p:sldId id="904" r:id="rId10"/>
    <p:sldId id="1592" r:id="rId11"/>
    <p:sldId id="1594" r:id="rId12"/>
    <p:sldId id="1605" r:id="rId13"/>
    <p:sldId id="1500" r:id="rId14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53D2FF"/>
    <a:srgbClr val="EAA0A0"/>
    <a:srgbClr val="1FD15A"/>
    <a:srgbClr val="CCFF33"/>
    <a:srgbClr val="FB998F"/>
    <a:srgbClr val="7EEA9F"/>
    <a:srgbClr val="95358A"/>
    <a:srgbClr val="DCB1AE"/>
    <a:srgbClr val="97E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2" autoAdjust="0"/>
    <p:restoredTop sz="95632" autoAdjust="0"/>
  </p:normalViewPr>
  <p:slideViewPr>
    <p:cSldViewPr>
      <p:cViewPr>
        <p:scale>
          <a:sx n="90" d="100"/>
          <a:sy n="90" d="100"/>
        </p:scale>
        <p:origin x="-147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5"/>
      <c:rotY val="0"/>
      <c:depthPercent val="1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247341997770679"/>
          <c:y val="2.7434995840149013E-2"/>
          <c:w val="0.87302597372535207"/>
          <c:h val="0.9725650041598510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25"/>
          <c:dPt>
            <c:idx val="0"/>
            <c:bubble3D val="0"/>
            <c:explosion val="21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6.132201668073347E-2"/>
                  <c:y val="-0.23449954990560623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Общегосударственные вопросы 47,6</a:t>
                    </a:r>
                    <a:r>
                      <a:rPr lang="en-US" sz="1600" dirty="0" smtClean="0"/>
                      <a:t>%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3021139375291574"/>
                  <c:y val="-8.674327416606481E-3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Национальная </a:t>
                    </a:r>
                    <a:r>
                      <a:rPr lang="ru-RU" sz="1600" dirty="0"/>
                      <a:t>оборона </a:t>
                    </a:r>
                    <a:r>
                      <a:rPr lang="ru-RU" sz="1600" dirty="0" smtClean="0"/>
                      <a:t>1,0%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27373817231297387"/>
                  <c:y val="-0.14687981515728094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Жилищно-коммунальное </a:t>
                    </a:r>
                    <a:r>
                      <a:rPr lang="ru-RU" sz="1600" dirty="0"/>
                      <a:t>хозяйство -         </a:t>
                    </a:r>
                    <a:r>
                      <a:rPr lang="ru-RU" sz="1600" dirty="0" smtClean="0"/>
                      <a:t>9,9%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8188365152793955E-2"/>
                  <c:y val="-0.26172173340471566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sz="1600" dirty="0" smtClean="0"/>
                      <a:t>Культура, кинематография 40,1</a:t>
                    </a:r>
                    <a:r>
                      <a:rPr lang="en-US" sz="1600" dirty="0" smtClean="0"/>
                      <a:t>%</a:t>
                    </a:r>
                    <a:endParaRPr lang="en-US" sz="1600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7919591314907604E-3"/>
                  <c:y val="-8.1417218965361277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Социальная политика 1,4</a:t>
                    </a:r>
                    <a:r>
                      <a:rPr lang="en-US" sz="1600" dirty="0" smtClean="0"/>
                      <a:t>%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54763748962796E-2"/>
                  <c:y val="-3.218842271204491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4,5</a:t>
                    </a:r>
                    <a:r>
                      <a:rPr lang="en-US" sz="1600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5215409023407871E-2"/>
                  <c:y val="-0.18147831909393849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4,1</a:t>
                    </a:r>
                    <a:r>
                      <a:rPr lang="en-US" sz="1600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1004939405918042E-2"/>
                  <c:y val="-3.9084432369424452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2,3</a:t>
                    </a:r>
                    <a:r>
                      <a:rPr lang="en-US" sz="1600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9889166070163083E-2"/>
                  <c:y val="7.0761030278672934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2,0</a:t>
                    </a:r>
                    <a:r>
                      <a:rPr lang="en-US" sz="1600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8.02189390782862E-2"/>
                  <c:y val="0.1050998215935566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1,3</a:t>
                    </a:r>
                    <a:r>
                      <a:rPr lang="en-US" sz="1600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8.1145077687916442E-2"/>
                  <c:y val="5.4482554578579694E-2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600" dirty="0" smtClean="0"/>
                      <a:t>0</a:t>
                    </a:r>
                    <a:r>
                      <a:rPr lang="ru-RU" sz="1600" dirty="0" smtClean="0"/>
                      <a:t>,8</a:t>
                    </a:r>
                    <a:r>
                      <a:rPr lang="en-US" sz="1600" dirty="0" smtClean="0"/>
                      <a:t>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6.4040601768354383E-2"/>
                  <c:y val="2.3879287204714314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0,</a:t>
                    </a:r>
                    <a:r>
                      <a:rPr lang="ru-RU" sz="1600" dirty="0" smtClean="0"/>
                      <a:t>3</a:t>
                    </a:r>
                    <a:r>
                      <a:rPr lang="en-US" sz="1600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6.0288347336471322E-2"/>
                  <c:y val="7.373836391058702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numFmt formatCode="0.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multiLvlStrRef>
              <c:f>Sheet1!$B$1:$F$2</c:f>
              <c:multiLvlStrCache>
                <c:ptCount val="5"/>
                <c:lvl>
                  <c:pt idx="0">
                    <c:v>4 165,7</c:v>
                  </c:pt>
                  <c:pt idx="1">
                    <c:v>83,3</c:v>
                  </c:pt>
                  <c:pt idx="2">
                    <c:v>870,2</c:v>
                  </c:pt>
                  <c:pt idx="3">
                    <c:v>3 514,3</c:v>
                  </c:pt>
                  <c:pt idx="4">
                    <c:v>119,6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</c:v>
                  </c:pt>
                  <c:pt idx="2">
                    <c:v>Жилищно-коммунальное хозяйство -        </c:v>
                  </c:pt>
                  <c:pt idx="3">
                    <c:v>Культура, кинематография - </c:v>
                  </c:pt>
                  <c:pt idx="4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Sheet1!$B$2:$F$2</c:f>
              <c:numCache>
                <c:formatCode>#,##0.0</c:formatCode>
                <c:ptCount val="5"/>
                <c:pt idx="0">
                  <c:v>4165.7</c:v>
                </c:pt>
                <c:pt idx="1">
                  <c:v>83.3</c:v>
                </c:pt>
                <c:pt idx="2">
                  <c:v>870.2</c:v>
                </c:pt>
                <c:pt idx="3">
                  <c:v>3514.3</c:v>
                </c:pt>
                <c:pt idx="4">
                  <c:v>119.6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multiLvlStrRef>
              <c:f>Sheet1!$B$1:$F$2</c:f>
              <c:multiLvlStrCache>
                <c:ptCount val="5"/>
                <c:lvl>
                  <c:pt idx="0">
                    <c:v>4 165,7</c:v>
                  </c:pt>
                  <c:pt idx="1">
                    <c:v>83,3</c:v>
                  </c:pt>
                  <c:pt idx="2">
                    <c:v>870,2</c:v>
                  </c:pt>
                  <c:pt idx="3">
                    <c:v>3 514,3</c:v>
                  </c:pt>
                  <c:pt idx="4">
                    <c:v>119,6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</c:v>
                  </c:pt>
                  <c:pt idx="2">
                    <c:v>Жилищно-коммунальное хозяйство -        </c:v>
                  </c:pt>
                  <c:pt idx="3">
                    <c:v>Культура, кинематография - </c:v>
                  </c:pt>
                  <c:pt idx="4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Sheet1!$B$3:$F$3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#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+mn-lt"/>
            </a:rPr>
            <a:t>Формирование расходов с учетом их оптимизации и повышения эффективнос</a:t>
          </a:r>
          <a:r>
            <a:rPr lang="ru-RU" sz="2000" dirty="0" smtClean="0">
              <a:solidFill>
                <a:srgbClr val="FF0000"/>
              </a:solidFill>
              <a:latin typeface="+mn-lt"/>
            </a:rPr>
            <a:t>ти</a:t>
          </a:r>
          <a:endParaRPr lang="ru-RU" sz="2000" dirty="0">
            <a:solidFill>
              <a:srgbClr val="FF00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CCFF33"/>
              </a:solidFill>
              <a:latin typeface="+mn-lt"/>
            </a:rPr>
            <a:t>Проведение взвешенной долговой политики</a:t>
          </a:r>
          <a:endParaRPr lang="ru-RU" sz="2400" dirty="0">
            <a:solidFill>
              <a:srgbClr val="CCFF33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3" custScaleX="85616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3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3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3" custScaleX="80551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3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3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3" custScaleX="77049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3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3" custScaleX="85206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FCE99B69-BED3-44DC-9B4C-98E72C896783}" type="presOf" srcId="{F0351681-504B-468A-A43A-35239C443A97}" destId="{01B5A3FF-8112-48C6-9524-2594DAB99429}" srcOrd="0" destOrd="0" presId="urn:microsoft.com/office/officeart/2005/8/layout/hList7#1"/>
    <dgm:cxn modelId="{52A36C5F-442A-405D-AAC4-1CDB38AFABE0}" type="presOf" srcId="{914D76AC-028B-4257-BED1-2C2263772DDA}" destId="{E32018F6-38F3-4F68-9FD0-50FD7BED2859}" srcOrd="0" destOrd="0" presId="urn:microsoft.com/office/officeart/2005/8/layout/hList7#1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C5C975CD-4B7D-4AA6-9F9B-E83B130B3C4B}" type="presOf" srcId="{BE907F90-9D92-45A1-94F8-1DCBD5B9715F}" destId="{14E9E240-14D8-48CE-A8EF-4C26DD964D0B}" srcOrd="0" destOrd="0" presId="urn:microsoft.com/office/officeart/2005/8/layout/hList7#1"/>
    <dgm:cxn modelId="{3EDBF4FD-7DD4-4EF3-BE9D-862C0BA1F08D}" type="presOf" srcId="{BFE45829-723F-4E4D-9831-F195998B70F6}" destId="{A490A214-21F9-4C52-8E3B-F3A359B01D89}" srcOrd="1" destOrd="0" presId="urn:microsoft.com/office/officeart/2005/8/layout/hList7#1"/>
    <dgm:cxn modelId="{7E5FE03F-B5AC-4410-AFBD-1247EC1958A2}" type="presOf" srcId="{F0351681-504B-468A-A43A-35239C443A97}" destId="{BD834AB3-FAFF-4D74-B8D8-881F0EC6B9AD}" srcOrd="1" destOrd="0" presId="urn:microsoft.com/office/officeart/2005/8/layout/hList7#1"/>
    <dgm:cxn modelId="{79CB92D9-CC56-4E39-84EA-E5692F448B8A}" type="presOf" srcId="{E1C31608-5158-4EC9-9C62-26BAAF099A48}" destId="{D893FC16-622A-4AA0-9276-3766E5F1AA15}" srcOrd="0" destOrd="0" presId="urn:microsoft.com/office/officeart/2005/8/layout/hList7#1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F2061F9D-9788-41A1-B4E5-626B01ECEC34}" type="presOf" srcId="{BE907F90-9D92-45A1-94F8-1DCBD5B9715F}" destId="{272D07C4-E4A0-4649-AFF9-320ECA914488}" srcOrd="1" destOrd="0" presId="urn:microsoft.com/office/officeart/2005/8/layout/hList7#1"/>
    <dgm:cxn modelId="{A85BD9F3-217E-416B-A45E-45A851EA2404}" type="presOf" srcId="{BFE45829-723F-4E4D-9831-F195998B70F6}" destId="{D73F7537-DE83-45D9-AFD1-908328D4D97E}" srcOrd="0" destOrd="0" presId="urn:microsoft.com/office/officeart/2005/8/layout/hList7#1"/>
    <dgm:cxn modelId="{C18F94C0-A146-4255-BD34-1D02D94F8D2A}" type="presOf" srcId="{7D9F30EA-5AAD-4B4D-9B37-1898C8B1B1C4}" destId="{D7F1AC36-BB02-40D3-9EAC-6004F15E8D99}" srcOrd="0" destOrd="0" presId="urn:microsoft.com/office/officeart/2005/8/layout/hList7#1"/>
    <dgm:cxn modelId="{B3B3CAD2-643F-483A-AC48-5C9D27C0AE1F}" type="presParOf" srcId="{D7F1AC36-BB02-40D3-9EAC-6004F15E8D99}" destId="{9132C0C5-E5AF-4E5E-918C-A1BB430E7228}" srcOrd="0" destOrd="0" presId="urn:microsoft.com/office/officeart/2005/8/layout/hList7#1"/>
    <dgm:cxn modelId="{8241F920-F8AB-4049-B239-876810A22784}" type="presParOf" srcId="{D7F1AC36-BB02-40D3-9EAC-6004F15E8D99}" destId="{AC9FC888-4E7D-41D5-BF8D-099DDFB49032}" srcOrd="1" destOrd="0" presId="urn:microsoft.com/office/officeart/2005/8/layout/hList7#1"/>
    <dgm:cxn modelId="{022A535C-B324-48CC-98D0-979B9F422206}" type="presParOf" srcId="{AC9FC888-4E7D-41D5-BF8D-099DDFB49032}" destId="{3B03A404-6FA8-44DF-BD0D-938BEE92A850}" srcOrd="0" destOrd="0" presId="urn:microsoft.com/office/officeart/2005/8/layout/hList7#1"/>
    <dgm:cxn modelId="{C19ACD92-19E6-456C-89E1-902B8172A2F1}" type="presParOf" srcId="{3B03A404-6FA8-44DF-BD0D-938BEE92A850}" destId="{D73F7537-DE83-45D9-AFD1-908328D4D97E}" srcOrd="0" destOrd="0" presId="urn:microsoft.com/office/officeart/2005/8/layout/hList7#1"/>
    <dgm:cxn modelId="{AB824435-CA85-4FDD-A7CF-5C8429ADCD96}" type="presParOf" srcId="{3B03A404-6FA8-44DF-BD0D-938BEE92A850}" destId="{A490A214-21F9-4C52-8E3B-F3A359B01D89}" srcOrd="1" destOrd="0" presId="urn:microsoft.com/office/officeart/2005/8/layout/hList7#1"/>
    <dgm:cxn modelId="{99B49B4E-DFAE-4F47-96B0-0BA37E5290F1}" type="presParOf" srcId="{3B03A404-6FA8-44DF-BD0D-938BEE92A850}" destId="{8FADFE9E-A8A8-41F1-B358-A7A11B6B47E1}" srcOrd="2" destOrd="0" presId="urn:microsoft.com/office/officeart/2005/8/layout/hList7#1"/>
    <dgm:cxn modelId="{E34B854F-9FC6-4C99-B999-26B001ADEA3A}" type="presParOf" srcId="{3B03A404-6FA8-44DF-BD0D-938BEE92A850}" destId="{79E796B1-3ABE-4958-A470-95B84B3BA8FB}" srcOrd="3" destOrd="0" presId="urn:microsoft.com/office/officeart/2005/8/layout/hList7#1"/>
    <dgm:cxn modelId="{5A1C8ED6-688D-4FAD-AAB3-463EA0CC091B}" type="presParOf" srcId="{AC9FC888-4E7D-41D5-BF8D-099DDFB49032}" destId="{E32018F6-38F3-4F68-9FD0-50FD7BED2859}" srcOrd="1" destOrd="0" presId="urn:microsoft.com/office/officeart/2005/8/layout/hList7#1"/>
    <dgm:cxn modelId="{2633C9F5-75B9-4072-96C4-AB5D73183030}" type="presParOf" srcId="{AC9FC888-4E7D-41D5-BF8D-099DDFB49032}" destId="{A7D5A4F7-F72A-48AE-87CD-6C7027652D6C}" srcOrd="2" destOrd="0" presId="urn:microsoft.com/office/officeart/2005/8/layout/hList7#1"/>
    <dgm:cxn modelId="{789BD1FA-9E9D-4721-A57C-1AD887530F32}" type="presParOf" srcId="{A7D5A4F7-F72A-48AE-87CD-6C7027652D6C}" destId="{01B5A3FF-8112-48C6-9524-2594DAB99429}" srcOrd="0" destOrd="0" presId="urn:microsoft.com/office/officeart/2005/8/layout/hList7#1"/>
    <dgm:cxn modelId="{F35CE952-9ECB-42A2-9A71-91B5E98FFEA8}" type="presParOf" srcId="{A7D5A4F7-F72A-48AE-87CD-6C7027652D6C}" destId="{BD834AB3-FAFF-4D74-B8D8-881F0EC6B9AD}" srcOrd="1" destOrd="0" presId="urn:microsoft.com/office/officeart/2005/8/layout/hList7#1"/>
    <dgm:cxn modelId="{1ED8CC33-02B3-400B-9894-72EC9DAB72FD}" type="presParOf" srcId="{A7D5A4F7-F72A-48AE-87CD-6C7027652D6C}" destId="{C8F3C681-2C9B-4653-BE31-D8B25A2AB7FA}" srcOrd="2" destOrd="0" presId="urn:microsoft.com/office/officeart/2005/8/layout/hList7#1"/>
    <dgm:cxn modelId="{2749D2DA-392B-4459-ACA7-973A32902EB3}" type="presParOf" srcId="{A7D5A4F7-F72A-48AE-87CD-6C7027652D6C}" destId="{E6379D24-0F7F-4C89-AA74-40B94EA75227}" srcOrd="3" destOrd="0" presId="urn:microsoft.com/office/officeart/2005/8/layout/hList7#1"/>
    <dgm:cxn modelId="{895596CE-F6C3-43AD-8CBC-E688517A0F86}" type="presParOf" srcId="{AC9FC888-4E7D-41D5-BF8D-099DDFB49032}" destId="{D893FC16-622A-4AA0-9276-3766E5F1AA15}" srcOrd="3" destOrd="0" presId="urn:microsoft.com/office/officeart/2005/8/layout/hList7#1"/>
    <dgm:cxn modelId="{511D7AED-1EBD-4B19-A751-919B19AA8988}" type="presParOf" srcId="{AC9FC888-4E7D-41D5-BF8D-099DDFB49032}" destId="{A10443EA-0A22-4998-85A4-5FC07C4410A8}" srcOrd="4" destOrd="0" presId="urn:microsoft.com/office/officeart/2005/8/layout/hList7#1"/>
    <dgm:cxn modelId="{D277CEF3-89D0-40F1-B9CA-7734F70F7AFD}" type="presParOf" srcId="{A10443EA-0A22-4998-85A4-5FC07C4410A8}" destId="{14E9E240-14D8-48CE-A8EF-4C26DD964D0B}" srcOrd="0" destOrd="0" presId="urn:microsoft.com/office/officeart/2005/8/layout/hList7#1"/>
    <dgm:cxn modelId="{58A173BA-EAC0-4D28-92CF-9CB04CA29FAB}" type="presParOf" srcId="{A10443EA-0A22-4998-85A4-5FC07C4410A8}" destId="{272D07C4-E4A0-4649-AFF9-320ECA914488}" srcOrd="1" destOrd="0" presId="urn:microsoft.com/office/officeart/2005/8/layout/hList7#1"/>
    <dgm:cxn modelId="{0D835E6F-77FF-4415-9DB3-7A71EA7893E3}" type="presParOf" srcId="{A10443EA-0A22-4998-85A4-5FC07C4410A8}" destId="{C7AF8028-0A1F-4B6B-BA86-08AA83130861}" srcOrd="2" destOrd="0" presId="urn:microsoft.com/office/officeart/2005/8/layout/hList7#1"/>
    <dgm:cxn modelId="{85E79C21-B323-4AA3-A798-FD201BB1CE18}" type="presParOf" srcId="{A10443EA-0A22-4998-85A4-5FC07C4410A8}" destId="{801EDB75-7215-4290-9F39-D09130BB9918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1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495,2</a:t>
          </a: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5 046,7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2 658,7</a:t>
          </a: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BA090E94-8B27-4531-ACFD-055B1B3DB79D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412,9</a:t>
          </a:r>
        </a:p>
      </dgm:t>
    </dgm:pt>
    <dgm:pt modelId="{E91CA2F1-D445-458F-9CD2-C8AFD2E6E334}" type="parTrans" cxnId="{88B3C375-A51F-4C96-9C49-6C7EE1333A2E}">
      <dgm:prSet/>
      <dgm:spPr/>
      <dgm:t>
        <a:bodyPr/>
        <a:lstStyle/>
        <a:p>
          <a:endParaRPr lang="ru-RU"/>
        </a:p>
      </dgm:t>
    </dgm:pt>
    <dgm:pt modelId="{29385BA7-84CD-47DD-AD14-392FE9FE061F}" type="sibTrans" cxnId="{88B3C375-A51F-4C96-9C49-6C7EE1333A2E}">
      <dgm:prSet/>
      <dgm:spPr/>
      <dgm:t>
        <a:bodyPr/>
        <a:lstStyle/>
        <a:p>
          <a:endParaRPr lang="ru-RU"/>
        </a:p>
      </dgm:t>
    </dgm:pt>
    <dgm:pt modelId="{9589BF18-EB43-46B1-B7B8-63ADBDFDC16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23,6</a:t>
          </a:r>
        </a:p>
      </dgm:t>
    </dgm:pt>
    <dgm:pt modelId="{0C08EA7C-BFFB-47BE-8AE9-56286B5A196F}" type="parTrans" cxnId="{BC9EECA3-31A3-40D6-B395-5CD9FE4B63D3}">
      <dgm:prSet/>
      <dgm:spPr/>
      <dgm:t>
        <a:bodyPr/>
        <a:lstStyle/>
        <a:p>
          <a:endParaRPr lang="ru-RU"/>
        </a:p>
      </dgm:t>
    </dgm:pt>
    <dgm:pt modelId="{95ADC15E-E719-415A-A3F1-FDF2C80A9E52}" type="sibTrans" cxnId="{BC9EECA3-31A3-40D6-B395-5CD9FE4B63D3}">
      <dgm:prSet/>
      <dgm:spPr/>
      <dgm:t>
        <a:bodyPr/>
        <a:lstStyle/>
        <a:p>
          <a:endParaRPr lang="ru-RU"/>
        </a:p>
      </dgm:t>
    </dgm:pt>
    <dgm:pt modelId="{92A80C17-EBAF-4C75-853C-60185C6E6DCD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116,0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68A6FB-EA8B-4EDE-B297-830E4A59359A}" type="parTrans" cxnId="{EC4176CC-0D54-4332-BD77-C94274568FD9}">
      <dgm:prSet/>
      <dgm:spPr/>
      <dgm:t>
        <a:bodyPr/>
        <a:lstStyle/>
        <a:p>
          <a:endParaRPr lang="ru-RU"/>
        </a:p>
      </dgm:t>
    </dgm:pt>
    <dgm:pt modelId="{085152F4-1F84-4EDB-80AC-EDE2399913A8}" type="sibTrans" cxnId="{EC4176CC-0D54-4332-BD77-C94274568FD9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6" custScaleY="120642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6" custScaleX="92777" custScaleY="126532" custLinFactNeighborX="-9319" custLinFactNeighborY="40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1" presStyleCnt="6" custLinFactY="116835" custLinFactNeighborX="9434" custLinFactNeighborY="200000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1" presStyleCnt="6" custScaleX="87822" custScaleY="90040" custLinFactY="178203" custLinFactNeighborX="-13360" custLinFactNeighborY="2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712BDC1E-CA2D-4B05-B9F9-47FDD7A8558E}" type="pres">
      <dgm:prSet presAssocID="{9589BF18-EB43-46B1-B7B8-63ADBDFDC163}" presName="comp" presStyleCnt="0"/>
      <dgm:spPr/>
      <dgm:t>
        <a:bodyPr/>
        <a:lstStyle/>
        <a:p>
          <a:endParaRPr lang="ru-RU"/>
        </a:p>
      </dgm:t>
    </dgm:pt>
    <dgm:pt modelId="{F3E8F88B-0370-448B-8D0E-D54292C8691C}" type="pres">
      <dgm:prSet presAssocID="{9589BF18-EB43-46B1-B7B8-63ADBDFDC163}" presName="box" presStyleLbl="node1" presStyleIdx="2" presStyleCnt="6" custScaleY="92954" custLinFactNeighborY="10078"/>
      <dgm:spPr/>
      <dgm:t>
        <a:bodyPr/>
        <a:lstStyle/>
        <a:p>
          <a:endParaRPr lang="ru-RU"/>
        </a:p>
      </dgm:t>
    </dgm:pt>
    <dgm:pt modelId="{0EECD78B-C0A7-434E-9ADD-45852886C17A}" type="pres">
      <dgm:prSet presAssocID="{9589BF18-EB43-46B1-B7B8-63ADBDFDC163}" presName="img" presStyleLbl="fgImgPlace1" presStyleIdx="2" presStyleCnt="6" custScaleX="87599" custScaleY="99393" custLinFactNeighborX="-13471" custLinFactNeighborY="477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90A8A9-C296-4A7F-9B52-773A003D1EB8}" type="pres">
      <dgm:prSet presAssocID="{9589BF18-EB43-46B1-B7B8-63ADBDFDC163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32F77-098C-4AB4-88AE-9F2D2C8772AA}" type="pres">
      <dgm:prSet presAssocID="{95ADC15E-E719-415A-A3F1-FDF2C80A9E52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3" presStyleCnt="6" custLinFactY="100000" custLinFactNeighborY="107053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3" presStyleCnt="6" custLinFactY="100000" custLinFactNeighborX="-7271" custLinFactNeighborY="15778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09232-9FB8-4255-9181-A895BADDD6C1}" type="pres">
      <dgm:prSet presAssocID="{F45485CB-20B1-475E-B0DF-D9C24AC455BE}" presName="spacer" presStyleCnt="0"/>
      <dgm:spPr/>
      <dgm:t>
        <a:bodyPr/>
        <a:lstStyle/>
        <a:p>
          <a:endParaRPr lang="ru-RU"/>
        </a:p>
      </dgm:t>
    </dgm:pt>
    <dgm:pt modelId="{DFA610A1-31CA-4877-A569-7886975AEFA6}" type="pres">
      <dgm:prSet presAssocID="{BA090E94-8B27-4531-ACFD-055B1B3DB79D}" presName="comp" presStyleCnt="0"/>
      <dgm:spPr/>
      <dgm:t>
        <a:bodyPr/>
        <a:lstStyle/>
        <a:p>
          <a:endParaRPr lang="ru-RU"/>
        </a:p>
      </dgm:t>
    </dgm:pt>
    <dgm:pt modelId="{2FF4AF0E-1500-4BD3-8C3A-3E143A3E4058}" type="pres">
      <dgm:prSet presAssocID="{BA090E94-8B27-4531-ACFD-055B1B3DB79D}" presName="box" presStyleLbl="node1" presStyleIdx="4" presStyleCnt="6" custScaleY="121377" custLinFactY="-135102" custLinFactNeighborY="-200000"/>
      <dgm:spPr/>
      <dgm:t>
        <a:bodyPr/>
        <a:lstStyle/>
        <a:p>
          <a:endParaRPr lang="ru-RU"/>
        </a:p>
      </dgm:t>
    </dgm:pt>
    <dgm:pt modelId="{844F59AA-F0BE-4A71-B9FB-41A33D108C7D}" type="pres">
      <dgm:prSet presAssocID="{BA090E94-8B27-4531-ACFD-055B1B3DB79D}" presName="img" presStyleLbl="fgImgPlace1" presStyleIdx="4" presStyleCnt="6" custScaleX="87599" custScaleY="138548" custLinFactY="-200000" custLinFactNeighborX="-13471" custLinFactNeighborY="-21971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D0F5A39-751E-4D35-A16D-B71CC8C5B2E8}" type="pres">
      <dgm:prSet presAssocID="{BA090E94-8B27-4531-ACFD-055B1B3DB79D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DA34F-7B98-416C-A908-6A29F0CE12EB}" type="pres">
      <dgm:prSet presAssocID="{29385BA7-84CD-47DD-AD14-392FE9FE061F}" presName="spacer" presStyleCnt="0"/>
      <dgm:spPr/>
      <dgm:t>
        <a:bodyPr/>
        <a:lstStyle/>
        <a:p>
          <a:endParaRPr lang="ru-RU"/>
        </a:p>
      </dgm:t>
    </dgm:pt>
    <dgm:pt modelId="{99922961-B3B7-481D-98FA-DA18D32303F6}" type="pres">
      <dgm:prSet presAssocID="{92A80C17-EBAF-4C75-853C-60185C6E6DCD}" presName="comp" presStyleCnt="0"/>
      <dgm:spPr/>
      <dgm:t>
        <a:bodyPr/>
        <a:lstStyle/>
        <a:p>
          <a:endParaRPr lang="ru-RU"/>
        </a:p>
      </dgm:t>
    </dgm:pt>
    <dgm:pt modelId="{AF11DD5F-ABA5-4BE8-8237-3507B0BA4660}" type="pres">
      <dgm:prSet presAssocID="{92A80C17-EBAF-4C75-853C-60185C6E6DCD}" presName="box" presStyleLbl="node1" presStyleIdx="5" presStyleCnt="6" custScaleY="69744" custLinFactY="-100000" custLinFactNeighborX="11321" custLinFactNeighborY="-128324"/>
      <dgm:spPr/>
      <dgm:t>
        <a:bodyPr/>
        <a:lstStyle/>
        <a:p>
          <a:endParaRPr lang="ru-RU"/>
        </a:p>
      </dgm:t>
    </dgm:pt>
    <dgm:pt modelId="{0B0E7E74-22FC-4D83-A5A8-B863E1A0FD16}" type="pres">
      <dgm:prSet presAssocID="{92A80C17-EBAF-4C75-853C-60185C6E6DCD}" presName="img" presStyleLbl="fgImgPlace1" presStyleIdx="5" presStyleCnt="6" custScaleX="87597" custScaleY="74946" custLinFactY="-100000" custLinFactNeighborX="-13472" custLinFactNeighborY="-185372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584B34-AFD3-49B8-81C6-EA512B6A3149}" type="pres">
      <dgm:prSet presAssocID="{92A80C17-EBAF-4C75-853C-60185C6E6DCD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E36993-FAAE-49CB-88DC-E5A4AA805891}" srcId="{227A101D-8088-4F21-A936-43AB877355D2}" destId="{0B9B2A67-3308-4738-A989-277DB42E2389}" srcOrd="3" destOrd="0" parTransId="{B59CBA58-19C8-46DB-9EC7-31A700C71AA8}" sibTransId="{F45485CB-20B1-475E-B0DF-D9C24AC455BE}"/>
    <dgm:cxn modelId="{C1CBB9CB-F2F4-451B-AC8B-4041A43B94A9}" type="presOf" srcId="{8061A499-68BB-4517-AEA3-079F9BE298A5}" destId="{681E65EC-7E48-44FF-9933-C4F2C62D5FC2}" srcOrd="0" destOrd="0" presId="urn:microsoft.com/office/officeart/2005/8/layout/vList4#1"/>
    <dgm:cxn modelId="{06D30062-499B-45EE-8435-9C4D39A9B99A}" type="presOf" srcId="{227A101D-8088-4F21-A936-43AB877355D2}" destId="{B17E2703-ED7C-40C1-AA5F-205C0BB9EA84}" srcOrd="0" destOrd="0" presId="urn:microsoft.com/office/officeart/2005/8/layout/vList4#1"/>
    <dgm:cxn modelId="{977231F2-CA44-49BD-A0E1-5360B2B00BB0}" type="presOf" srcId="{BA090E94-8B27-4531-ACFD-055B1B3DB79D}" destId="{2FF4AF0E-1500-4BD3-8C3A-3E143A3E4058}" srcOrd="0" destOrd="0" presId="urn:microsoft.com/office/officeart/2005/8/layout/vList4#1"/>
    <dgm:cxn modelId="{68B25E46-0069-416F-8FC5-A317F2D785D8}" type="presOf" srcId="{9589BF18-EB43-46B1-B7B8-63ADBDFDC163}" destId="{0090A8A9-C296-4A7F-9B52-773A003D1EB8}" srcOrd="1" destOrd="0" presId="urn:microsoft.com/office/officeart/2005/8/layout/vList4#1"/>
    <dgm:cxn modelId="{88B3C375-A51F-4C96-9C49-6C7EE1333A2E}" srcId="{227A101D-8088-4F21-A936-43AB877355D2}" destId="{BA090E94-8B27-4531-ACFD-055B1B3DB79D}" srcOrd="4" destOrd="0" parTransId="{E91CA2F1-D445-458F-9CD2-C8AFD2E6E334}" sibTransId="{29385BA7-84CD-47DD-AD14-392FE9FE061F}"/>
    <dgm:cxn modelId="{AD796273-A5D5-4972-BF0A-48AE15FB65A6}" type="presOf" srcId="{0B9B2A67-3308-4738-A989-277DB42E2389}" destId="{6DB89233-6C18-422C-8D76-B2F98DAF26EC}" srcOrd="1" destOrd="0" presId="urn:microsoft.com/office/officeart/2005/8/layout/vList4#1"/>
    <dgm:cxn modelId="{AABD967A-2829-4D90-8A42-B41E4973856F}" type="presOf" srcId="{BA090E94-8B27-4531-ACFD-055B1B3DB79D}" destId="{7D0F5A39-751E-4D35-A16D-B71CC8C5B2E8}" srcOrd="1" destOrd="0" presId="urn:microsoft.com/office/officeart/2005/8/layout/vList4#1"/>
    <dgm:cxn modelId="{686FCF65-A02D-4564-AE82-6D642D5F55A5}" type="presOf" srcId="{E313B81E-1751-4C21-8155-E4E5788F26D3}" destId="{ECE55AF3-693F-4ADA-963D-E4F57667994B}" srcOrd="1" destOrd="0" presId="urn:microsoft.com/office/officeart/2005/8/layout/vList4#1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BC9EECA3-31A3-40D6-B395-5CD9FE4B63D3}" srcId="{227A101D-8088-4F21-A936-43AB877355D2}" destId="{9589BF18-EB43-46B1-B7B8-63ADBDFDC163}" srcOrd="2" destOrd="0" parTransId="{0C08EA7C-BFFB-47BE-8AE9-56286B5A196F}" sibTransId="{95ADC15E-E719-415A-A3F1-FDF2C80A9E52}"/>
    <dgm:cxn modelId="{4B0AC37B-C866-4EF6-924F-A0F18C29C9AE}" type="presOf" srcId="{8061A499-68BB-4517-AEA3-079F9BE298A5}" destId="{15C59F69-595E-4B67-B539-081BDD40D04C}" srcOrd="1" destOrd="0" presId="urn:microsoft.com/office/officeart/2005/8/layout/vList4#1"/>
    <dgm:cxn modelId="{137B02CA-0AB3-429E-9F8F-D7DCBE6167EA}" type="presOf" srcId="{92A80C17-EBAF-4C75-853C-60185C6E6DCD}" destId="{AF11DD5F-ABA5-4BE8-8237-3507B0BA4660}" srcOrd="0" destOrd="0" presId="urn:microsoft.com/office/officeart/2005/8/layout/vList4#1"/>
    <dgm:cxn modelId="{32043912-73CB-448B-B92A-3CAD94610B94}" type="presOf" srcId="{9589BF18-EB43-46B1-B7B8-63ADBDFDC163}" destId="{F3E8F88B-0370-448B-8D0E-D54292C8691C}" srcOrd="0" destOrd="0" presId="urn:microsoft.com/office/officeart/2005/8/layout/vList4#1"/>
    <dgm:cxn modelId="{12D9766A-BC16-4BCC-B168-A8BD57CAB74C}" type="presOf" srcId="{E313B81E-1751-4C21-8155-E4E5788F26D3}" destId="{3D57390B-957B-42E2-9EEB-3D286DE16B84}" srcOrd="0" destOrd="0" presId="urn:microsoft.com/office/officeart/2005/8/layout/vList4#1"/>
    <dgm:cxn modelId="{F687BA28-450C-4F12-ADAB-BAE88317AEBB}" type="presOf" srcId="{0B9B2A67-3308-4738-A989-277DB42E2389}" destId="{3AE17446-860D-4EED-9858-81EAAEE74108}" srcOrd="0" destOrd="0" presId="urn:microsoft.com/office/officeart/2005/8/layout/vList4#1"/>
    <dgm:cxn modelId="{EC4176CC-0D54-4332-BD77-C94274568FD9}" srcId="{227A101D-8088-4F21-A936-43AB877355D2}" destId="{92A80C17-EBAF-4C75-853C-60185C6E6DCD}" srcOrd="5" destOrd="0" parTransId="{3068A6FB-EA8B-4EDE-B297-830E4A59359A}" sibTransId="{085152F4-1F84-4EDB-80AC-EDE2399913A8}"/>
    <dgm:cxn modelId="{1B953493-F6F7-47FE-B292-8924ADD9A5A0}" srcId="{227A101D-8088-4F21-A936-43AB877355D2}" destId="{8061A499-68BB-4517-AEA3-079F9BE298A5}" srcOrd="1" destOrd="0" parTransId="{55E260D4-7E74-422F-989D-1A883D30C42B}" sibTransId="{2FF04357-4C60-47B2-ABA7-F34F2DD98536}"/>
    <dgm:cxn modelId="{3EA12B1F-0CEC-4528-A23C-64FA5B3729F5}" type="presOf" srcId="{92A80C17-EBAF-4C75-853C-60185C6E6DCD}" destId="{04584B34-AFD3-49B8-81C6-EA512B6A3149}" srcOrd="1" destOrd="0" presId="urn:microsoft.com/office/officeart/2005/8/layout/vList4#1"/>
    <dgm:cxn modelId="{0F2D3CDF-BB8C-4D2C-82D0-A4CE2C52482E}" type="presParOf" srcId="{B17E2703-ED7C-40C1-AA5F-205C0BB9EA84}" destId="{94272FED-D994-4743-844C-5070BB732343}" srcOrd="0" destOrd="0" presId="urn:microsoft.com/office/officeart/2005/8/layout/vList4#1"/>
    <dgm:cxn modelId="{C3298EF1-0E83-4B67-924E-41E3C0A7B290}" type="presParOf" srcId="{94272FED-D994-4743-844C-5070BB732343}" destId="{3D57390B-957B-42E2-9EEB-3D286DE16B84}" srcOrd="0" destOrd="0" presId="urn:microsoft.com/office/officeart/2005/8/layout/vList4#1"/>
    <dgm:cxn modelId="{08C416F4-8312-448C-817A-B33E58F7E947}" type="presParOf" srcId="{94272FED-D994-4743-844C-5070BB732343}" destId="{DC3D1057-3911-49DC-8B4B-4F8305BF098A}" srcOrd="1" destOrd="0" presId="urn:microsoft.com/office/officeart/2005/8/layout/vList4#1"/>
    <dgm:cxn modelId="{AF3D2BCA-0310-41EC-81C5-28B79EE0235A}" type="presParOf" srcId="{94272FED-D994-4743-844C-5070BB732343}" destId="{ECE55AF3-693F-4ADA-963D-E4F57667994B}" srcOrd="2" destOrd="0" presId="urn:microsoft.com/office/officeart/2005/8/layout/vList4#1"/>
    <dgm:cxn modelId="{09E49E7B-46F1-4AA0-B9AA-18FEF0F0C31F}" type="presParOf" srcId="{B17E2703-ED7C-40C1-AA5F-205C0BB9EA84}" destId="{A2C514FB-D7EB-4AA8-B2BD-147960D9F9FC}" srcOrd="1" destOrd="0" presId="urn:microsoft.com/office/officeart/2005/8/layout/vList4#1"/>
    <dgm:cxn modelId="{6C590537-C3EF-41FA-A5F0-586A139CEC69}" type="presParOf" srcId="{B17E2703-ED7C-40C1-AA5F-205C0BB9EA84}" destId="{7D4D5190-7A99-4EE3-BF13-894BFF6BFA1A}" srcOrd="2" destOrd="0" presId="urn:microsoft.com/office/officeart/2005/8/layout/vList4#1"/>
    <dgm:cxn modelId="{799D9E7D-3B05-4D9D-82D6-F505862EC084}" type="presParOf" srcId="{7D4D5190-7A99-4EE3-BF13-894BFF6BFA1A}" destId="{681E65EC-7E48-44FF-9933-C4F2C62D5FC2}" srcOrd="0" destOrd="0" presId="urn:microsoft.com/office/officeart/2005/8/layout/vList4#1"/>
    <dgm:cxn modelId="{EB9874D8-34D6-42D8-B8FF-C8D71A619C59}" type="presParOf" srcId="{7D4D5190-7A99-4EE3-BF13-894BFF6BFA1A}" destId="{7DE197FE-AADA-44C3-8B2B-CF16D12E116A}" srcOrd="1" destOrd="0" presId="urn:microsoft.com/office/officeart/2005/8/layout/vList4#1"/>
    <dgm:cxn modelId="{55DC4190-CB0A-4367-BF8F-2CF70FB2AD36}" type="presParOf" srcId="{7D4D5190-7A99-4EE3-BF13-894BFF6BFA1A}" destId="{15C59F69-595E-4B67-B539-081BDD40D04C}" srcOrd="2" destOrd="0" presId="urn:microsoft.com/office/officeart/2005/8/layout/vList4#1"/>
    <dgm:cxn modelId="{A6625770-2D74-4524-BBBF-AF8F23110659}" type="presParOf" srcId="{B17E2703-ED7C-40C1-AA5F-205C0BB9EA84}" destId="{6AFA3499-CF7C-4437-BB77-60DAFC4E26ED}" srcOrd="3" destOrd="0" presId="urn:microsoft.com/office/officeart/2005/8/layout/vList4#1"/>
    <dgm:cxn modelId="{7071AAB6-9404-437E-99EF-CD96EE1838E9}" type="presParOf" srcId="{B17E2703-ED7C-40C1-AA5F-205C0BB9EA84}" destId="{712BDC1E-CA2D-4B05-B9F9-47FDD7A8558E}" srcOrd="4" destOrd="0" presId="urn:microsoft.com/office/officeart/2005/8/layout/vList4#1"/>
    <dgm:cxn modelId="{D4DC3C3C-2F21-442E-8B58-4387A9995B6A}" type="presParOf" srcId="{712BDC1E-CA2D-4B05-B9F9-47FDD7A8558E}" destId="{F3E8F88B-0370-448B-8D0E-D54292C8691C}" srcOrd="0" destOrd="0" presId="urn:microsoft.com/office/officeart/2005/8/layout/vList4#1"/>
    <dgm:cxn modelId="{28D454F9-4D05-4234-B8AD-E2F390D9838D}" type="presParOf" srcId="{712BDC1E-CA2D-4B05-B9F9-47FDD7A8558E}" destId="{0EECD78B-C0A7-434E-9ADD-45852886C17A}" srcOrd="1" destOrd="0" presId="urn:microsoft.com/office/officeart/2005/8/layout/vList4#1"/>
    <dgm:cxn modelId="{44B2358B-51B3-4F87-907C-9B93B7B2EA9F}" type="presParOf" srcId="{712BDC1E-CA2D-4B05-B9F9-47FDD7A8558E}" destId="{0090A8A9-C296-4A7F-9B52-773A003D1EB8}" srcOrd="2" destOrd="0" presId="urn:microsoft.com/office/officeart/2005/8/layout/vList4#1"/>
    <dgm:cxn modelId="{FB39B7B0-ADEF-40B4-BA2A-8FF506FE6DE0}" type="presParOf" srcId="{B17E2703-ED7C-40C1-AA5F-205C0BB9EA84}" destId="{55032F77-098C-4AB4-88AE-9F2D2C8772AA}" srcOrd="5" destOrd="0" presId="urn:microsoft.com/office/officeart/2005/8/layout/vList4#1"/>
    <dgm:cxn modelId="{624A1172-48B4-48E8-A4FE-59ACBE313765}" type="presParOf" srcId="{B17E2703-ED7C-40C1-AA5F-205C0BB9EA84}" destId="{8A66E07E-A0AF-47B7-92C7-CC6CC7F443E5}" srcOrd="6" destOrd="0" presId="urn:microsoft.com/office/officeart/2005/8/layout/vList4#1"/>
    <dgm:cxn modelId="{66758489-75AB-45AB-A852-F7F5ECC98966}" type="presParOf" srcId="{8A66E07E-A0AF-47B7-92C7-CC6CC7F443E5}" destId="{3AE17446-860D-4EED-9858-81EAAEE74108}" srcOrd="0" destOrd="0" presId="urn:microsoft.com/office/officeart/2005/8/layout/vList4#1"/>
    <dgm:cxn modelId="{01B383F5-6A52-41DF-9681-4ECA73CCAA1F}" type="presParOf" srcId="{8A66E07E-A0AF-47B7-92C7-CC6CC7F443E5}" destId="{59208E79-B8A7-477C-B741-F3EAF6407C81}" srcOrd="1" destOrd="0" presId="urn:microsoft.com/office/officeart/2005/8/layout/vList4#1"/>
    <dgm:cxn modelId="{59C756A3-FAA5-4E1F-8D14-53644D28348F}" type="presParOf" srcId="{8A66E07E-A0AF-47B7-92C7-CC6CC7F443E5}" destId="{6DB89233-6C18-422C-8D76-B2F98DAF26EC}" srcOrd="2" destOrd="0" presId="urn:microsoft.com/office/officeart/2005/8/layout/vList4#1"/>
    <dgm:cxn modelId="{EB2860DB-9836-41FE-A782-2CC94FEC5562}" type="presParOf" srcId="{B17E2703-ED7C-40C1-AA5F-205C0BB9EA84}" destId="{E6709232-9FB8-4255-9181-A895BADDD6C1}" srcOrd="7" destOrd="0" presId="urn:microsoft.com/office/officeart/2005/8/layout/vList4#1"/>
    <dgm:cxn modelId="{916AB43C-4310-4681-AC35-87771092DFCB}" type="presParOf" srcId="{B17E2703-ED7C-40C1-AA5F-205C0BB9EA84}" destId="{DFA610A1-31CA-4877-A569-7886975AEFA6}" srcOrd="8" destOrd="0" presId="urn:microsoft.com/office/officeart/2005/8/layout/vList4#1"/>
    <dgm:cxn modelId="{9C714576-7BAD-4EE9-BF61-345D8A71A963}" type="presParOf" srcId="{DFA610A1-31CA-4877-A569-7886975AEFA6}" destId="{2FF4AF0E-1500-4BD3-8C3A-3E143A3E4058}" srcOrd="0" destOrd="0" presId="urn:microsoft.com/office/officeart/2005/8/layout/vList4#1"/>
    <dgm:cxn modelId="{ECAB65EC-11FA-4F73-A919-F844B8368AF1}" type="presParOf" srcId="{DFA610A1-31CA-4877-A569-7886975AEFA6}" destId="{844F59AA-F0BE-4A71-B9FB-41A33D108C7D}" srcOrd="1" destOrd="0" presId="urn:microsoft.com/office/officeart/2005/8/layout/vList4#1"/>
    <dgm:cxn modelId="{B5600663-AC7A-4AA5-B587-B0BCCF6AD05C}" type="presParOf" srcId="{DFA610A1-31CA-4877-A569-7886975AEFA6}" destId="{7D0F5A39-751E-4D35-A16D-B71CC8C5B2E8}" srcOrd="2" destOrd="0" presId="urn:microsoft.com/office/officeart/2005/8/layout/vList4#1"/>
    <dgm:cxn modelId="{27E155F4-9BBA-4EC3-AA78-236A1015ED9B}" type="presParOf" srcId="{B17E2703-ED7C-40C1-AA5F-205C0BB9EA84}" destId="{FC4DA34F-7B98-416C-A908-6A29F0CE12EB}" srcOrd="9" destOrd="0" presId="urn:microsoft.com/office/officeart/2005/8/layout/vList4#1"/>
    <dgm:cxn modelId="{7F8728B0-3298-4BB3-8BD3-2EB307BA1CBB}" type="presParOf" srcId="{B17E2703-ED7C-40C1-AA5F-205C0BB9EA84}" destId="{99922961-B3B7-481D-98FA-DA18D32303F6}" srcOrd="10" destOrd="0" presId="urn:microsoft.com/office/officeart/2005/8/layout/vList4#1"/>
    <dgm:cxn modelId="{2ABC3D93-633F-462D-89EC-1345C88D25DA}" type="presParOf" srcId="{99922961-B3B7-481D-98FA-DA18D32303F6}" destId="{AF11DD5F-ABA5-4BE8-8237-3507B0BA4660}" srcOrd="0" destOrd="0" presId="urn:microsoft.com/office/officeart/2005/8/layout/vList4#1"/>
    <dgm:cxn modelId="{AA9DC731-D753-4C94-8774-59C248A97D82}" type="presParOf" srcId="{99922961-B3B7-481D-98FA-DA18D32303F6}" destId="{0B0E7E74-22FC-4D83-A5A8-B863E1A0FD16}" srcOrd="1" destOrd="0" presId="urn:microsoft.com/office/officeart/2005/8/layout/vList4#1"/>
    <dgm:cxn modelId="{F3693A51-4B39-4BF5-8A02-51F57D52FC40}" type="presParOf" srcId="{99922961-B3B7-481D-98FA-DA18D32303F6}" destId="{04584B34-AFD3-49B8-81C6-EA512B6A3149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2" loCatId="list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119,6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870,2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</a:t>
          </a:r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3 514,3</a:t>
          </a:r>
        </a:p>
        <a:p>
          <a:pPr algn="ctr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AC7F4D8F-90E7-4113-8AA7-E045A737679F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4 165,7</a:t>
          </a: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F08EFA79-F0CB-495A-9642-ED5B19949CB0}" type="parTrans" cxnId="{84B2508D-E45B-42BD-B935-F7CAE7583505}">
      <dgm:prSet/>
      <dgm:spPr/>
      <dgm:t>
        <a:bodyPr/>
        <a:lstStyle/>
        <a:p>
          <a:endParaRPr lang="ru-RU"/>
        </a:p>
      </dgm:t>
    </dgm:pt>
    <dgm:pt modelId="{93A4DCCF-AA92-4AFF-8A3F-454A8EFC19E1}" type="sibTrans" cxnId="{84B2508D-E45B-42BD-B935-F7CAE7583505}">
      <dgm:prSet/>
      <dgm:spPr/>
      <dgm:t>
        <a:bodyPr/>
        <a:lstStyle/>
        <a:p>
          <a:endParaRPr lang="ru-RU"/>
        </a:p>
      </dgm:t>
    </dgm:pt>
    <dgm:pt modelId="{B108F20A-239D-4106-9698-2EFA9EE89891}">
      <dgm:prSet phldrT="[Текст]" custT="1"/>
      <dgm:spPr/>
      <dgm:t>
        <a:bodyPr/>
        <a:lstStyle/>
        <a:p>
          <a:pPr algn="l"/>
          <a:endParaRPr lang="ru-RU" sz="5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83,3</a:t>
          </a:r>
          <a:endParaRPr lang="ru-RU" sz="1400" b="1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9E499928-9293-4983-B1F9-ABEECD4577EC}" type="parTrans" cxnId="{1932B740-0C68-4BA1-AEAA-DD08A83A9ECC}">
      <dgm:prSet/>
      <dgm:spPr/>
      <dgm:t>
        <a:bodyPr/>
        <a:lstStyle/>
        <a:p>
          <a:endParaRPr lang="ru-RU"/>
        </a:p>
      </dgm:t>
    </dgm:pt>
    <dgm:pt modelId="{46567C1B-C5BA-44D3-97B4-B9D62D4D80DF}" type="sibTrans" cxnId="{1932B740-0C68-4BA1-AEAA-DD08A83A9ECC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5" custLinFactNeighborX="6849" custLinFactNeighborY="0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1" presStyleCnt="5" custScaleY="130245" custLinFactNeighborX="3922" custLinFactNeighborY="-2068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2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2" presStyleCnt="5" custScaleY="97926" custLinFactNeighborX="2752" custLinFactNeighborY="-86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457FF-7929-4F23-8944-59CC37CB2C59}" type="pres">
      <dgm:prSet presAssocID="{6560EDE6-CC5A-4C9D-8A2C-2654E990D14A}" presName="spacer" presStyleCnt="0"/>
      <dgm:spPr/>
    </dgm:pt>
    <dgm:pt modelId="{2350E0CA-57BF-4684-AC36-EDD559365B77}" type="pres">
      <dgm:prSet presAssocID="{AC7F4D8F-90E7-4113-8AA7-E045A737679F}" presName="comp" presStyleCnt="0"/>
      <dgm:spPr/>
    </dgm:pt>
    <dgm:pt modelId="{97CE86EA-7C7C-4024-815D-E3E95FDCC209}" type="pres">
      <dgm:prSet presAssocID="{AC7F4D8F-90E7-4113-8AA7-E045A737679F}" presName="box" presStyleLbl="node1" presStyleIdx="3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41A6BF44-B293-4BA2-8863-2523825655CA}" type="pres">
      <dgm:prSet presAssocID="{AC7F4D8F-90E7-4113-8AA7-E045A737679F}" presName="img" presStyleLbl="fgImgPlace1" presStyleIdx="3" presStyleCnt="5" custScaleY="9792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259407-01D8-4452-BE62-306D911EF64E}" type="pres">
      <dgm:prSet presAssocID="{AC7F4D8F-90E7-4113-8AA7-E045A737679F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962F8-55C1-4AA6-ACF6-305ACA7F0FF2}" type="pres">
      <dgm:prSet presAssocID="{93A4DCCF-AA92-4AFF-8A3F-454A8EFC19E1}" presName="spacer" presStyleCnt="0"/>
      <dgm:spPr/>
    </dgm:pt>
    <dgm:pt modelId="{937E53AC-8958-476F-876C-6E6C383D0172}" type="pres">
      <dgm:prSet presAssocID="{B108F20A-239D-4106-9698-2EFA9EE89891}" presName="comp" presStyleCnt="0"/>
      <dgm:spPr/>
    </dgm:pt>
    <dgm:pt modelId="{E6066EEA-7DC4-437C-A2D9-DD5D52A0E9A2}" type="pres">
      <dgm:prSet presAssocID="{B108F20A-239D-4106-9698-2EFA9EE89891}" presName="box" presStyleLbl="node1" presStyleIdx="4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4E606E8D-3DC9-4B03-85E2-15B5B774F507}" type="pres">
      <dgm:prSet presAssocID="{B108F20A-239D-4106-9698-2EFA9EE89891}" presName="img" presStyleLbl="fgImgPlace1" presStyleIdx="4" presStyleCnt="5" custScaleY="9792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4C2E044-817B-41A5-8279-4B0463C72C23}" type="pres">
      <dgm:prSet presAssocID="{B108F20A-239D-4106-9698-2EFA9EE89891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1FD91A-C238-4A50-A768-DE83C650921F}" type="presOf" srcId="{61D99D17-2746-4EA0-AD49-B2201E3298AB}" destId="{0CE79A18-16FB-4FBF-9129-D4AB1E2AEE32}" srcOrd="0" destOrd="0" presId="urn:microsoft.com/office/officeart/2005/8/layout/vList4#2"/>
    <dgm:cxn modelId="{5BB48CD0-53E5-461C-9DDB-B7375F671B27}" type="presOf" srcId="{61D99D17-2746-4EA0-AD49-B2201E3298AB}" destId="{4CE6E21C-486E-4E7A-97E6-FE3F941B762A}" srcOrd="1" destOrd="0" presId="urn:microsoft.com/office/officeart/2005/8/layout/vList4#2"/>
    <dgm:cxn modelId="{1748BEC6-7FB7-49F1-83F5-E53ABFC3F9DB}" type="presOf" srcId="{AC7F4D8F-90E7-4113-8AA7-E045A737679F}" destId="{97CE86EA-7C7C-4024-815D-E3E95FDCC209}" srcOrd="0" destOrd="0" presId="urn:microsoft.com/office/officeart/2005/8/layout/vList4#2"/>
    <dgm:cxn modelId="{D3751498-F5E8-4D99-934C-B91CDB1FC94E}" type="presOf" srcId="{B108F20A-239D-4106-9698-2EFA9EE89891}" destId="{54C2E044-817B-41A5-8279-4B0463C72C23}" srcOrd="1" destOrd="0" presId="urn:microsoft.com/office/officeart/2005/8/layout/vList4#2"/>
    <dgm:cxn modelId="{CF96AFAD-3612-4EFD-8E6A-C7198F3DDEBC}" type="presOf" srcId="{0CB101B1-31FC-4497-B774-302BD4E2A2CB}" destId="{ED0EA491-65AE-4061-9E58-F527A96B4B18}" srcOrd="1" destOrd="0" presId="urn:microsoft.com/office/officeart/2005/8/layout/vList4#2"/>
    <dgm:cxn modelId="{14773E7B-0C9C-4223-9DF5-C47E8BC8189B}" type="presOf" srcId="{AC7F4D8F-90E7-4113-8AA7-E045A737679F}" destId="{D2259407-01D8-4452-BE62-306D911EF64E}" srcOrd="1" destOrd="0" presId="urn:microsoft.com/office/officeart/2005/8/layout/vList4#2"/>
    <dgm:cxn modelId="{BAA27C9C-2E59-417E-BE30-648AD2CA1D0D}" type="presOf" srcId="{68068276-3353-4C66-B853-CC5F797C3845}" destId="{1331ED41-3DD3-4EE3-8258-251B37A8AA34}" srcOrd="0" destOrd="0" presId="urn:microsoft.com/office/officeart/2005/8/layout/vList4#2"/>
    <dgm:cxn modelId="{92DE88B5-AA87-4656-8341-E629182F621B}" type="presOf" srcId="{68068276-3353-4C66-B853-CC5F797C3845}" destId="{55312841-41DD-44DE-9A9C-3DB5A027B561}" srcOrd="1" destOrd="0" presId="urn:microsoft.com/office/officeart/2005/8/layout/vList4#2"/>
    <dgm:cxn modelId="{5D35DB28-5D3C-4448-8034-61B0BA05D87F}" type="presOf" srcId="{227A101D-8088-4F21-A936-43AB877355D2}" destId="{B17E2703-ED7C-40C1-AA5F-205C0BB9EA84}" srcOrd="0" destOrd="0" presId="urn:microsoft.com/office/officeart/2005/8/layout/vList4#2"/>
    <dgm:cxn modelId="{B49FE7FD-8A61-4FD2-9389-47277BB8059E}" type="presOf" srcId="{B108F20A-239D-4106-9698-2EFA9EE89891}" destId="{E6066EEA-7DC4-437C-A2D9-DD5D52A0E9A2}" srcOrd="0" destOrd="0" presId="urn:microsoft.com/office/officeart/2005/8/layout/vList4#2"/>
    <dgm:cxn modelId="{84B2508D-E45B-42BD-B935-F7CAE7583505}" srcId="{227A101D-8088-4F21-A936-43AB877355D2}" destId="{AC7F4D8F-90E7-4113-8AA7-E045A737679F}" srcOrd="3" destOrd="0" parTransId="{F08EFA79-F0CB-495A-9642-ED5B19949CB0}" sibTransId="{93A4DCCF-AA92-4AFF-8A3F-454A8EFC19E1}"/>
    <dgm:cxn modelId="{97895F70-F512-4FAC-B427-F8448F4A03F4}" type="presOf" srcId="{0CB101B1-31FC-4497-B774-302BD4E2A2CB}" destId="{67233FA9-89F9-43A8-9F80-99BA1DBCD9E3}" srcOrd="0" destOrd="0" presId="urn:microsoft.com/office/officeart/2005/8/layout/vList4#2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9469BABD-7B52-472A-919C-FD09352CDD3D}" srcId="{227A101D-8088-4F21-A936-43AB877355D2}" destId="{0CB101B1-31FC-4497-B774-302BD4E2A2CB}" srcOrd="1" destOrd="0" parTransId="{72B65FE5-70A3-4544-A451-2D11560A5446}" sibTransId="{A20E049E-2BD9-47CC-87E7-27BD5E13D5CD}"/>
    <dgm:cxn modelId="{1932B740-0C68-4BA1-AEAA-DD08A83A9ECC}" srcId="{227A101D-8088-4F21-A936-43AB877355D2}" destId="{B108F20A-239D-4106-9698-2EFA9EE89891}" srcOrd="4" destOrd="0" parTransId="{9E499928-9293-4983-B1F9-ABEECD4577EC}" sibTransId="{46567C1B-C5BA-44D3-97B4-B9D62D4D80DF}"/>
    <dgm:cxn modelId="{2FFF13D2-4E77-4CFF-9A31-0A14F3F2418D}" srcId="{227A101D-8088-4F21-A936-43AB877355D2}" destId="{61D99D17-2746-4EA0-AD49-B2201E3298AB}" srcOrd="2" destOrd="0" parTransId="{F346383C-8891-40C0-90C8-ECC53B07E9E8}" sibTransId="{6560EDE6-CC5A-4C9D-8A2C-2654E990D14A}"/>
    <dgm:cxn modelId="{C144162E-AE20-46EA-8EE1-4212686E859A}" type="presParOf" srcId="{B17E2703-ED7C-40C1-AA5F-205C0BB9EA84}" destId="{72FA62D0-0599-45E8-836F-576228845A69}" srcOrd="0" destOrd="0" presId="urn:microsoft.com/office/officeart/2005/8/layout/vList4#2"/>
    <dgm:cxn modelId="{88270682-ABA5-44D1-AA56-BAA630EE3478}" type="presParOf" srcId="{72FA62D0-0599-45E8-836F-576228845A69}" destId="{1331ED41-3DD3-4EE3-8258-251B37A8AA34}" srcOrd="0" destOrd="0" presId="urn:microsoft.com/office/officeart/2005/8/layout/vList4#2"/>
    <dgm:cxn modelId="{E1D19AA3-494C-42D4-8090-040F0C3A1E63}" type="presParOf" srcId="{72FA62D0-0599-45E8-836F-576228845A69}" destId="{8742C5EE-2DD0-46E4-AB75-87A4D25F8D62}" srcOrd="1" destOrd="0" presId="urn:microsoft.com/office/officeart/2005/8/layout/vList4#2"/>
    <dgm:cxn modelId="{947E0587-F0B1-4FF4-BBCC-7FB177976841}" type="presParOf" srcId="{72FA62D0-0599-45E8-836F-576228845A69}" destId="{55312841-41DD-44DE-9A9C-3DB5A027B561}" srcOrd="2" destOrd="0" presId="urn:microsoft.com/office/officeart/2005/8/layout/vList4#2"/>
    <dgm:cxn modelId="{5ACB297A-E745-4F3E-9247-62ECDF56971E}" type="presParOf" srcId="{B17E2703-ED7C-40C1-AA5F-205C0BB9EA84}" destId="{F66298ED-D5A6-459E-9653-B88A0D7DE72D}" srcOrd="1" destOrd="0" presId="urn:microsoft.com/office/officeart/2005/8/layout/vList4#2"/>
    <dgm:cxn modelId="{D8198283-C277-4BD1-A1DF-57447762AE22}" type="presParOf" srcId="{B17E2703-ED7C-40C1-AA5F-205C0BB9EA84}" destId="{931DB2C6-6A18-4320-B852-C2613EDB2FA8}" srcOrd="2" destOrd="0" presId="urn:microsoft.com/office/officeart/2005/8/layout/vList4#2"/>
    <dgm:cxn modelId="{40DD30C9-D9A4-4219-8BD2-797A88A4D9B6}" type="presParOf" srcId="{931DB2C6-6A18-4320-B852-C2613EDB2FA8}" destId="{67233FA9-89F9-43A8-9F80-99BA1DBCD9E3}" srcOrd="0" destOrd="0" presId="urn:microsoft.com/office/officeart/2005/8/layout/vList4#2"/>
    <dgm:cxn modelId="{36776BE8-A558-408A-916B-2A8231861CEB}" type="presParOf" srcId="{931DB2C6-6A18-4320-B852-C2613EDB2FA8}" destId="{B43CAF5A-DF0E-47F1-8B84-50B2394B9328}" srcOrd="1" destOrd="0" presId="urn:microsoft.com/office/officeart/2005/8/layout/vList4#2"/>
    <dgm:cxn modelId="{D9A1D8F4-C2B5-4E55-830D-87AC8F7AD5A1}" type="presParOf" srcId="{931DB2C6-6A18-4320-B852-C2613EDB2FA8}" destId="{ED0EA491-65AE-4061-9E58-F527A96B4B18}" srcOrd="2" destOrd="0" presId="urn:microsoft.com/office/officeart/2005/8/layout/vList4#2"/>
    <dgm:cxn modelId="{DD8DC037-833C-4D6F-94EA-14BCD3FC4153}" type="presParOf" srcId="{B17E2703-ED7C-40C1-AA5F-205C0BB9EA84}" destId="{5D375768-0ECA-4AFD-96FD-19990CEB488B}" srcOrd="3" destOrd="0" presId="urn:microsoft.com/office/officeart/2005/8/layout/vList4#2"/>
    <dgm:cxn modelId="{14433620-87E3-4827-9195-D24F6FBFD010}" type="presParOf" srcId="{B17E2703-ED7C-40C1-AA5F-205C0BB9EA84}" destId="{E9C9C0DB-7628-4918-95C6-35F53D811906}" srcOrd="4" destOrd="0" presId="urn:microsoft.com/office/officeart/2005/8/layout/vList4#2"/>
    <dgm:cxn modelId="{276AE664-E67E-462E-9A88-69CA9DFA01DD}" type="presParOf" srcId="{E9C9C0DB-7628-4918-95C6-35F53D811906}" destId="{0CE79A18-16FB-4FBF-9129-D4AB1E2AEE32}" srcOrd="0" destOrd="0" presId="urn:microsoft.com/office/officeart/2005/8/layout/vList4#2"/>
    <dgm:cxn modelId="{39FA4DEC-249A-43E8-8B5D-1DEDF7E25BC8}" type="presParOf" srcId="{E9C9C0DB-7628-4918-95C6-35F53D811906}" destId="{3A722FFA-D144-4D82-A948-F625B32E43B9}" srcOrd="1" destOrd="0" presId="urn:microsoft.com/office/officeart/2005/8/layout/vList4#2"/>
    <dgm:cxn modelId="{CB863AC3-701F-48A0-8619-4D80D1B88CC9}" type="presParOf" srcId="{E9C9C0DB-7628-4918-95C6-35F53D811906}" destId="{4CE6E21C-486E-4E7A-97E6-FE3F941B762A}" srcOrd="2" destOrd="0" presId="urn:microsoft.com/office/officeart/2005/8/layout/vList4#2"/>
    <dgm:cxn modelId="{328B8F69-D26D-46AA-97C2-6E7D64941490}" type="presParOf" srcId="{B17E2703-ED7C-40C1-AA5F-205C0BB9EA84}" destId="{DA9457FF-7929-4F23-8944-59CC37CB2C59}" srcOrd="5" destOrd="0" presId="urn:microsoft.com/office/officeart/2005/8/layout/vList4#2"/>
    <dgm:cxn modelId="{42EB6D76-EFC6-463F-ADF2-EE7963B7290C}" type="presParOf" srcId="{B17E2703-ED7C-40C1-AA5F-205C0BB9EA84}" destId="{2350E0CA-57BF-4684-AC36-EDD559365B77}" srcOrd="6" destOrd="0" presId="urn:microsoft.com/office/officeart/2005/8/layout/vList4#2"/>
    <dgm:cxn modelId="{F6244EA1-F27C-4B37-8D94-0568ECFA94A4}" type="presParOf" srcId="{2350E0CA-57BF-4684-AC36-EDD559365B77}" destId="{97CE86EA-7C7C-4024-815D-E3E95FDCC209}" srcOrd="0" destOrd="0" presId="urn:microsoft.com/office/officeart/2005/8/layout/vList4#2"/>
    <dgm:cxn modelId="{04CEF719-45D7-4202-A216-7E9CAD7D9EFD}" type="presParOf" srcId="{2350E0CA-57BF-4684-AC36-EDD559365B77}" destId="{41A6BF44-B293-4BA2-8863-2523825655CA}" srcOrd="1" destOrd="0" presId="urn:microsoft.com/office/officeart/2005/8/layout/vList4#2"/>
    <dgm:cxn modelId="{69819D4B-77BD-4D84-8D28-A9FB69A950D4}" type="presParOf" srcId="{2350E0CA-57BF-4684-AC36-EDD559365B77}" destId="{D2259407-01D8-4452-BE62-306D911EF64E}" srcOrd="2" destOrd="0" presId="urn:microsoft.com/office/officeart/2005/8/layout/vList4#2"/>
    <dgm:cxn modelId="{8C0FC38A-DE57-477E-91B9-9E793C9EF4EC}" type="presParOf" srcId="{B17E2703-ED7C-40C1-AA5F-205C0BB9EA84}" destId="{C20962F8-55C1-4AA6-ACF6-305ACA7F0FF2}" srcOrd="7" destOrd="0" presId="urn:microsoft.com/office/officeart/2005/8/layout/vList4#2"/>
    <dgm:cxn modelId="{EFAD6336-D916-42A5-B54B-625F23694980}" type="presParOf" srcId="{B17E2703-ED7C-40C1-AA5F-205C0BB9EA84}" destId="{937E53AC-8958-476F-876C-6E6C383D0172}" srcOrd="8" destOrd="0" presId="urn:microsoft.com/office/officeart/2005/8/layout/vList4#2"/>
    <dgm:cxn modelId="{0DF6926B-F165-4F86-93C2-AB0F80E69C4F}" type="presParOf" srcId="{937E53AC-8958-476F-876C-6E6C383D0172}" destId="{E6066EEA-7DC4-437C-A2D9-DD5D52A0E9A2}" srcOrd="0" destOrd="0" presId="urn:microsoft.com/office/officeart/2005/8/layout/vList4#2"/>
    <dgm:cxn modelId="{6786AB78-F4B8-4B7F-AEC1-DD1B2926FBEE}" type="presParOf" srcId="{937E53AC-8958-476F-876C-6E6C383D0172}" destId="{4E606E8D-3DC9-4B03-85E2-15B5B774F507}" srcOrd="1" destOrd="0" presId="urn:microsoft.com/office/officeart/2005/8/layout/vList4#2"/>
    <dgm:cxn modelId="{CA94EFAB-6A09-4A00-B1A6-92EBBC3C6047}" type="presParOf" srcId="{937E53AC-8958-476F-876C-6E6C383D0172}" destId="{54C2E044-817B-41A5-8279-4B0463C72C23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316566" y="0"/>
          <a:ext cx="2923834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316566" y="1164748"/>
        <a:ext cx="2923834" cy="1164748"/>
      </dsp:txXfrm>
    </dsp:sp>
    <dsp:sp modelId="{79E796B1-3ABE-4958-A470-95B84B3BA8FB}">
      <dsp:nvSpPr>
        <dsp:cNvPr id="0" name=""/>
        <dsp:cNvSpPr/>
      </dsp:nvSpPr>
      <dsp:spPr>
        <a:xfrm>
          <a:off x="1372533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3342853" y="0"/>
          <a:ext cx="2750861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+mn-lt"/>
            </a:rPr>
            <a:t>Формирование расходов с учетом их оптимизации и повышения эффективнос</a:t>
          </a:r>
          <a:r>
            <a:rPr lang="ru-RU" sz="2000" kern="1200" dirty="0" smtClean="0">
              <a:solidFill>
                <a:srgbClr val="FF0000"/>
              </a:solidFill>
              <a:latin typeface="+mn-lt"/>
            </a:rPr>
            <a:t>ти</a:t>
          </a:r>
          <a:endParaRPr lang="ru-RU" sz="2000" kern="1200" dirty="0">
            <a:solidFill>
              <a:srgbClr val="FF0000"/>
            </a:solidFill>
            <a:latin typeface="+mn-lt"/>
          </a:endParaRPr>
        </a:p>
      </dsp:txBody>
      <dsp:txXfrm>
        <a:off x="3342853" y="1164748"/>
        <a:ext cx="2750861" cy="1164748"/>
      </dsp:txXfrm>
    </dsp:sp>
    <dsp:sp modelId="{E6379D24-0F7F-4C89-AA74-40B94EA75227}">
      <dsp:nvSpPr>
        <dsp:cNvPr id="0" name=""/>
        <dsp:cNvSpPr/>
      </dsp:nvSpPr>
      <dsp:spPr>
        <a:xfrm>
          <a:off x="4331062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6196166" y="0"/>
          <a:ext cx="2631266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CFF33"/>
              </a:solidFill>
              <a:latin typeface="+mn-lt"/>
            </a:rPr>
            <a:t>Проведение взвешенной долговой политики</a:t>
          </a:r>
          <a:endParaRPr lang="ru-RU" sz="2400" kern="1200" dirty="0">
            <a:solidFill>
              <a:srgbClr val="CCFF33"/>
            </a:solidFill>
            <a:latin typeface="+mn-lt"/>
          </a:endParaRPr>
        </a:p>
      </dsp:txBody>
      <dsp:txXfrm>
        <a:off x="6196166" y="1164748"/>
        <a:ext cx="2631266" cy="1164748"/>
      </dsp:txXfrm>
    </dsp:sp>
    <dsp:sp modelId="{801EDB75-7215-4290-9F39-D09130BB9918}">
      <dsp:nvSpPr>
        <dsp:cNvPr id="0" name=""/>
        <dsp:cNvSpPr/>
      </dsp:nvSpPr>
      <dsp:spPr>
        <a:xfrm>
          <a:off x="7098698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206743" y="96359"/>
          <a:ext cx="99409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23282"/>
          <a:ext cx="3816424" cy="9146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495,2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39098" y="23282"/>
        <a:ext cx="2977325" cy="914636"/>
      </dsp:txXfrm>
    </dsp:sp>
    <dsp:sp modelId="{DC3D1057-3911-49DC-8B4B-4F8305BF098A}">
      <dsp:nvSpPr>
        <dsp:cNvPr id="0" name=""/>
        <dsp:cNvSpPr/>
      </dsp:nvSpPr>
      <dsp:spPr>
        <a:xfrm>
          <a:off x="32249" y="98371"/>
          <a:ext cx="708152" cy="76743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392506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5 046,7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3392506"/>
        <a:ext cx="2977325" cy="758140"/>
      </dsp:txXfrm>
    </dsp:sp>
    <dsp:sp modelId="{7DE197FE-AADA-44C3-8B2B-CF16D12E116A}">
      <dsp:nvSpPr>
        <dsp:cNvPr id="0" name=""/>
        <dsp:cNvSpPr/>
      </dsp:nvSpPr>
      <dsp:spPr>
        <a:xfrm>
          <a:off x="20315" y="3390318"/>
          <a:ext cx="670331" cy="5461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8F88B-0370-448B-8D0E-D54292C8691C}">
      <dsp:nvSpPr>
        <dsp:cNvPr id="0" name=""/>
        <dsp:cNvSpPr/>
      </dsp:nvSpPr>
      <dsp:spPr>
        <a:xfrm>
          <a:off x="0" y="1900810"/>
          <a:ext cx="3816424" cy="7047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23,6</a:t>
          </a:r>
        </a:p>
      </dsp:txBody>
      <dsp:txXfrm>
        <a:off x="839098" y="1900810"/>
        <a:ext cx="2977325" cy="704722"/>
      </dsp:txXfrm>
    </dsp:sp>
    <dsp:sp modelId="{0EECD78B-C0A7-434E-9ADD-45852886C17A}">
      <dsp:nvSpPr>
        <dsp:cNvPr id="0" name=""/>
        <dsp:cNvSpPr/>
      </dsp:nvSpPr>
      <dsp:spPr>
        <a:xfrm>
          <a:off x="20319" y="1904330"/>
          <a:ext cx="668629" cy="6028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4174695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2 658,7</a:t>
          </a:r>
        </a:p>
      </dsp:txBody>
      <dsp:txXfrm>
        <a:off x="839098" y="4174695"/>
        <a:ext cx="2977325" cy="758140"/>
      </dsp:txXfrm>
    </dsp:sp>
    <dsp:sp modelId="{59208E79-B8A7-477C-B741-F3EAF6407C81}">
      <dsp:nvSpPr>
        <dsp:cNvPr id="0" name=""/>
        <dsp:cNvSpPr/>
      </dsp:nvSpPr>
      <dsp:spPr>
        <a:xfrm>
          <a:off x="20315" y="4244230"/>
          <a:ext cx="763284" cy="6065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4AF0E-1500-4BD3-8C3A-3E143A3E4058}">
      <dsp:nvSpPr>
        <dsp:cNvPr id="0" name=""/>
        <dsp:cNvSpPr/>
      </dsp:nvSpPr>
      <dsp:spPr>
        <a:xfrm>
          <a:off x="0" y="898351"/>
          <a:ext cx="3816424" cy="920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412,9</a:t>
          </a:r>
        </a:p>
      </dsp:txBody>
      <dsp:txXfrm>
        <a:off x="839098" y="898351"/>
        <a:ext cx="2977325" cy="920208"/>
      </dsp:txXfrm>
    </dsp:sp>
    <dsp:sp modelId="{844F59AA-F0BE-4A71-B9FB-41A33D108C7D}">
      <dsp:nvSpPr>
        <dsp:cNvPr id="0" name=""/>
        <dsp:cNvSpPr/>
      </dsp:nvSpPr>
      <dsp:spPr>
        <a:xfrm>
          <a:off x="20319" y="933214"/>
          <a:ext cx="668629" cy="8403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1DD5F-ABA5-4BE8-8237-3507B0BA4660}">
      <dsp:nvSpPr>
        <dsp:cNvPr id="0" name=""/>
        <dsp:cNvSpPr/>
      </dsp:nvSpPr>
      <dsp:spPr>
        <a:xfrm>
          <a:off x="0" y="2703901"/>
          <a:ext cx="3816424" cy="528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116,0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2703901"/>
        <a:ext cx="2977325" cy="528757"/>
      </dsp:txXfrm>
    </dsp:sp>
    <dsp:sp modelId="{0B0E7E74-22FC-4D83-A5A8-B863E1A0FD16}">
      <dsp:nvSpPr>
        <dsp:cNvPr id="0" name=""/>
        <dsp:cNvSpPr/>
      </dsp:nvSpPr>
      <dsp:spPr>
        <a:xfrm>
          <a:off x="20319" y="2741202"/>
          <a:ext cx="668614" cy="4545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9340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119,6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7884" y="0"/>
        <a:ext cx="2844523" cy="934029"/>
      </dsp:txXfrm>
    </dsp:sp>
    <dsp:sp modelId="{8742C5EE-2DD0-46E4-AB75-87A4D25F8D62}">
      <dsp:nvSpPr>
        <dsp:cNvPr id="0" name=""/>
        <dsp:cNvSpPr/>
      </dsp:nvSpPr>
      <dsp:spPr>
        <a:xfrm>
          <a:off x="93402" y="93402"/>
          <a:ext cx="734481" cy="7472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008116"/>
          <a:ext cx="3672408" cy="1216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870,2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7884" y="1008116"/>
        <a:ext cx="2844523" cy="1216526"/>
      </dsp:txXfrm>
    </dsp:sp>
    <dsp:sp modelId="{B43CAF5A-DF0E-47F1-8B84-50B2394B9328}">
      <dsp:nvSpPr>
        <dsp:cNvPr id="0" name=""/>
        <dsp:cNvSpPr/>
      </dsp:nvSpPr>
      <dsp:spPr>
        <a:xfrm>
          <a:off x="93402" y="1262084"/>
          <a:ext cx="734481" cy="7472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2368698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</a:t>
          </a: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3 514,3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827884" y="2368698"/>
        <a:ext cx="2844523" cy="812783"/>
      </dsp:txXfrm>
    </dsp:sp>
    <dsp:sp modelId="{3A722FFA-D144-4D82-A948-F625B32E43B9}">
      <dsp:nvSpPr>
        <dsp:cNvPr id="0" name=""/>
        <dsp:cNvSpPr/>
      </dsp:nvSpPr>
      <dsp:spPr>
        <a:xfrm>
          <a:off x="113615" y="2371427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E86EA-7C7C-4024-815D-E3E95FDCC209}">
      <dsp:nvSpPr>
        <dsp:cNvPr id="0" name=""/>
        <dsp:cNvSpPr/>
      </dsp:nvSpPr>
      <dsp:spPr>
        <a:xfrm>
          <a:off x="0" y="3274885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4 165,7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827884" y="3274885"/>
        <a:ext cx="2844523" cy="812783"/>
      </dsp:txXfrm>
    </dsp:sp>
    <dsp:sp modelId="{41A6BF44-B293-4BA2-8863-2523825655CA}">
      <dsp:nvSpPr>
        <dsp:cNvPr id="0" name=""/>
        <dsp:cNvSpPr/>
      </dsp:nvSpPr>
      <dsp:spPr>
        <a:xfrm>
          <a:off x="93402" y="3284076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066EEA-7DC4-437C-A2D9-DD5D52A0E9A2}">
      <dsp:nvSpPr>
        <dsp:cNvPr id="0" name=""/>
        <dsp:cNvSpPr/>
      </dsp:nvSpPr>
      <dsp:spPr>
        <a:xfrm>
          <a:off x="0" y="4155768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>
            <a:latin typeface="Arial" pitchFamily="34" charset="0"/>
            <a:cs typeface="Arial" pitchFamily="34" charset="0"/>
          </a:endParaRP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83,3</a:t>
          </a:r>
          <a:endParaRPr lang="ru-RU" sz="1400" b="1" kern="12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>
        <a:off x="827884" y="4155768"/>
        <a:ext cx="2844523" cy="812783"/>
      </dsp:txXfrm>
    </dsp:sp>
    <dsp:sp modelId="{4E606E8D-3DC9-4B03-85E2-15B5B774F507}">
      <dsp:nvSpPr>
        <dsp:cNvPr id="0" name=""/>
        <dsp:cNvSpPr/>
      </dsp:nvSpPr>
      <dsp:spPr>
        <a:xfrm>
          <a:off x="93402" y="4190262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12.07.2023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0119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12.07.2023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28380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12.07.2023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12.07.2023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12.07.2023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12.07.2023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12.07.2023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12.07.2023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12.07.2023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12.07.2023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12.07.2023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12.07.2023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12.07.2023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12.07.2023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12.07.2023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12.07.2023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Туриловского сельского поселения на 2019-2021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260648"/>
            <a:ext cx="324036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412776"/>
            <a:ext cx="669674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Утверждены постановлением Администрации Туриловского сельского поселения от 22.10.2018 № 79</a:t>
            </a:r>
            <a:endParaRPr lang="ru-RU" sz="2400" b="1" dirty="0">
              <a:solidFill>
                <a:srgbClr val="99FF66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30238" y="2636912"/>
            <a:ext cx="3117626" cy="165618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Стратегия социально-экономического развития Туриловского сельского поселения на период до 2030 года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52120" y="2636912"/>
            <a:ext cx="3168352" cy="165618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</a:rPr>
              <a:t>Сбалансированность бюджета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FF00"/>
                </a:solidFill>
              </a:rPr>
              <a:t>Устойчивость бюджетной системы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641229" y="2888940"/>
            <a:ext cx="1872208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B0F0"/>
                </a:solidFill>
              </a:rPr>
              <a:t>Создание условий для проведения эффективной бюджетной политики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Повышение качества организации бюджетного процесса на муниципальном уровне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552" y="450912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Туриловского сельского поселения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260648"/>
            <a:ext cx="327526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268440520"/>
              </p:ext>
            </p:extLst>
          </p:nvPr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Ключевые параметры </a:t>
            </a:r>
            <a:r>
              <a:rPr lang="ru-RU" sz="2000" b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бюджета Туриловского сельского поселения Миллеровского района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на 2019 год и на плановый период 2020 и 2021 годов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894613"/>
              </p:ext>
            </p:extLst>
          </p:nvPr>
        </p:nvGraphicFramePr>
        <p:xfrm>
          <a:off x="467546" y="1772816"/>
          <a:ext cx="8280919" cy="4769462"/>
        </p:xfrm>
        <a:graphic>
          <a:graphicData uri="http://schemas.openxmlformats.org/drawingml/2006/table">
            <a:tbl>
              <a:tblPr/>
              <a:tblGrid>
                <a:gridCol w="2571850"/>
                <a:gridCol w="2095581"/>
                <a:gridCol w="1739011"/>
                <a:gridCol w="1874477"/>
              </a:tblGrid>
              <a:tr h="903502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3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Доходы, всего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8 753,1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5 243,6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5 205,6</a:t>
                      </a:r>
                      <a:endParaRPr kumimoji="0" lang="ru-RU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33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</a:t>
                      </a:r>
                      <a:r>
                        <a:rPr lang="ru-RU" sz="2000" b="1" i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неналоговые доходы</a:t>
                      </a:r>
                      <a:endParaRPr lang="ru-RU" sz="2000" b="1" i="1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3 706,4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3 804,5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3 899,4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6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2000" b="1" i="1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5 046,7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1 439,1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1 306,2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9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20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всего</a:t>
                      </a:r>
                      <a:endParaRPr lang="ru-RU" sz="20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8 753,1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5 531,9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5 569,0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6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Профицит</a:t>
                      </a:r>
                      <a:endParaRPr lang="ru-RU" sz="20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-288,3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-363,4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517632" cy="792088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Туриловского сельского поселения Миллеровского района </a:t>
            </a: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2019-2021 годы</a:t>
            </a:r>
            <a:endParaRPr lang="ru-RU" sz="2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321595"/>
              </p:ext>
            </p:extLst>
          </p:nvPr>
        </p:nvGraphicFramePr>
        <p:xfrm>
          <a:off x="179513" y="1772816"/>
          <a:ext cx="8677468" cy="4018531"/>
        </p:xfrm>
        <a:graphic>
          <a:graphicData uri="http://schemas.openxmlformats.org/drawingml/2006/table">
            <a:tbl>
              <a:tblPr/>
              <a:tblGrid>
                <a:gridCol w="3168351"/>
                <a:gridCol w="1944216"/>
                <a:gridCol w="1728192"/>
                <a:gridCol w="1836709"/>
              </a:tblGrid>
              <a:tr h="320258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24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2019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45">
                <a:tc>
                  <a:txBody>
                    <a:bodyPr/>
                    <a:lstStyle/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8 753,1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5 243,6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5 205,6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3 706,4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3 804,5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3 899,4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1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5 046,7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1 439,1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1 306,2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дотация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4 963,2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1 355,2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1 219,7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</a:t>
                      </a:r>
                      <a:endParaRPr lang="ru-RU" sz="1600" b="1" i="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83,5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83,9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86,5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8 753,1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5 531,9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5 569,0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-288,3</a:t>
                      </a:r>
                      <a:endParaRPr kumimoji="0" lang="ru-RU" sz="1800" b="1" kern="1200" baseline="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-363,4</a:t>
                      </a:r>
                      <a:endParaRPr kumimoji="0" lang="ru-RU" sz="1800" b="1" kern="120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477793" y="1501842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Туриловского сельского поселения Миллеровского района </a:t>
            </a: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2019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4088" y="260648"/>
            <a:ext cx="352839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590388559"/>
              </p:ext>
            </p:extLst>
          </p:nvPr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12713605"/>
              </p:ext>
            </p:extLst>
          </p:nvPr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8 753,1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8 753,1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52928" cy="864096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Безвозмездные поступления из областного бюджета</a:t>
            </a:r>
            <a:endParaRPr lang="ru-RU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8139020"/>
              </p:ext>
            </p:extLst>
          </p:nvPr>
        </p:nvGraphicFramePr>
        <p:xfrm>
          <a:off x="467544" y="1484784"/>
          <a:ext cx="8208912" cy="3313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549"/>
                <a:gridCol w="1434567"/>
                <a:gridCol w="1434567"/>
                <a:gridCol w="1514266"/>
                <a:gridCol w="1593963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2018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2019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2020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4914,7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5 046,7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1 439,1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1 306,2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1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392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3471,2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4 963,2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1 355,2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1 219,7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510159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Целевые трансферты из областного бюджета</a:t>
                      </a:r>
                      <a:endParaRPr lang="ru-RU" sz="9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1443,5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83,5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83,9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86,5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80112" y="260648"/>
            <a:ext cx="316835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196752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23528" y="4869160"/>
            <a:ext cx="3960440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4797152"/>
            <a:ext cx="4176464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0953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Туриловского сельского поселения Миллеровского района в 2019 году </a:t>
            </a:r>
            <a:r>
              <a:rPr 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8 753,1</a:t>
            </a: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105875856"/>
              </p:ext>
            </p:extLst>
          </p:nvPr>
        </p:nvGraphicFramePr>
        <p:xfrm>
          <a:off x="50800" y="1556792"/>
          <a:ext cx="8985696" cy="5394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5958" name="Rectangle 6"/>
          <p:cNvSpPr>
            <a:spLocks noChangeArrowheads="1"/>
          </p:cNvSpPr>
          <p:nvPr/>
        </p:nvSpPr>
        <p:spPr bwMode="auto">
          <a:xfrm rot="10800000" flipV="1">
            <a:off x="827584" y="6180892"/>
            <a:ext cx="417646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Социальная  сфера  – </a:t>
            </a:r>
          </a:p>
          <a:p>
            <a:pPr algn="ctr">
              <a:defRPr/>
            </a:pP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3633,9 тыс. рублей </a:t>
            </a:r>
            <a:r>
              <a:rPr 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или </a:t>
            </a: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41,5%</a:t>
            </a:r>
            <a:endParaRPr lang="ru-RU" sz="19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105273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тыс. рублей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Мои документы\Для слайдов\iHND0LHY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6718" y="4528857"/>
            <a:ext cx="2952328" cy="2088232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4099" name="Picture 3" descr="D:\Мои документы\Для слайдов\ру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5013176"/>
            <a:ext cx="2983189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076056" y="260648"/>
            <a:ext cx="374441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39552" y="476672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Структура </a:t>
            </a:r>
            <a:r>
              <a:rPr lang="ru-RU" sz="28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межбюджетных трансфертов </a:t>
            </a:r>
            <a:r>
              <a:rPr lang="ru-RU" sz="2800" b="1" dirty="0" smtClean="0">
                <a:solidFill>
                  <a:srgbClr val="FB99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из областного бюджета </a:t>
            </a: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на 2019 год</a:t>
            </a:r>
            <a:endParaRPr lang="ru-RU" sz="28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7789" y="3223135"/>
            <a:ext cx="2736304" cy="1440160"/>
          </a:xfrm>
          <a:prstGeom prst="roundRect">
            <a:avLst/>
          </a:prstGeom>
          <a:solidFill>
            <a:srgbClr val="00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Дотации </a:t>
            </a:r>
          </a:p>
          <a:p>
            <a:pPr algn="ctr"/>
            <a:r>
              <a:rPr lang="ru-RU" sz="1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(98,3%)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4 963,2 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940152" y="3263672"/>
            <a:ext cx="2592288" cy="1656184"/>
          </a:xfrm>
          <a:prstGeom prst="roundRect">
            <a:avLst/>
          </a:prstGeom>
          <a:solidFill>
            <a:srgbClr val="CC706E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Субвенции</a:t>
            </a:r>
          </a:p>
          <a:p>
            <a:pPr algn="ctr"/>
            <a:r>
              <a:rPr lang="ru-RU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(1,7%</a:t>
            </a:r>
            <a:r>
              <a:rPr lang="en-US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7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83,5</a:t>
            </a: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23307" y="1512055"/>
            <a:ext cx="460851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Межбюджетные трансферты </a:t>
            </a:r>
          </a:p>
          <a:p>
            <a:pPr algn="ctr"/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5 046,7 тыс. рублей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(3 направления)</a:t>
            </a: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4098" name="AutoShape 2" descr="https://sevastopol.gov.ru/files/iblock/a06/company_socialcare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2" name="Группа 24"/>
          <p:cNvGrpSpPr/>
          <p:nvPr/>
        </p:nvGrpSpPr>
        <p:grpSpPr>
          <a:xfrm rot="10057419">
            <a:off x="6190192" y="2231830"/>
            <a:ext cx="1516143" cy="906268"/>
            <a:chOff x="6833489" y="5430501"/>
            <a:chExt cx="1441888" cy="720080"/>
          </a:xfrm>
        </p:grpSpPr>
        <p:sp>
          <p:nvSpPr>
            <p:cNvPr id="20" name="Стрелка вниз 19"/>
            <p:cNvSpPr/>
            <p:nvPr/>
          </p:nvSpPr>
          <p:spPr>
            <a:xfrm rot="7780220">
              <a:off x="7194393" y="5069597"/>
              <a:ext cx="720080" cy="1441888"/>
            </a:xfrm>
            <a:prstGeom prst="downArrow">
              <a:avLst/>
            </a:prstGeom>
            <a:solidFill>
              <a:srgbClr val="99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 rot="13085077">
              <a:off x="6913829" y="5665311"/>
              <a:ext cx="1340917" cy="243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rgbClr val="CCFF33"/>
                  </a:solidFill>
                  <a:latin typeface="Georgia" pitchFamily="18" charset="0"/>
                </a:rPr>
                <a:t>2 субвенции</a:t>
              </a:r>
              <a:endParaRPr lang="ru-RU" sz="1400" b="1" dirty="0">
                <a:solidFill>
                  <a:srgbClr val="CCFF33"/>
                </a:solidFill>
                <a:latin typeface="Georgia" pitchFamily="18" charset="0"/>
              </a:endParaRPr>
            </a:p>
          </p:txBody>
        </p:sp>
      </p:grpSp>
      <p:grpSp>
        <p:nvGrpSpPr>
          <p:cNvPr id="4" name="Группа 29"/>
          <p:cNvGrpSpPr/>
          <p:nvPr/>
        </p:nvGrpSpPr>
        <p:grpSpPr>
          <a:xfrm rot="485649">
            <a:off x="910487" y="2272233"/>
            <a:ext cx="1530908" cy="701809"/>
            <a:chOff x="3304842" y="5023152"/>
            <a:chExt cx="1269899" cy="701809"/>
          </a:xfrm>
        </p:grpSpPr>
        <p:sp>
          <p:nvSpPr>
            <p:cNvPr id="52" name="Стрелка вправо 51"/>
            <p:cNvSpPr/>
            <p:nvPr/>
          </p:nvSpPr>
          <p:spPr>
            <a:xfrm rot="8569349" flipV="1">
              <a:off x="3305381" y="5023152"/>
              <a:ext cx="1238364" cy="70180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9369349">
              <a:off x="3304842" y="5134437"/>
              <a:ext cx="126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1 дотация</a:t>
              </a:r>
              <a:endParaRPr lang="ru-RU" dirty="0"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08104" y="260648"/>
            <a:ext cx="324036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115212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Туриловского сельского поселения Миллеровского района, формируемые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Туриловского сельского поселения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непрограммные расходы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784063"/>
              </p:ext>
            </p:extLst>
          </p:nvPr>
        </p:nvGraphicFramePr>
        <p:xfrm>
          <a:off x="323528" y="1916832"/>
          <a:ext cx="8568952" cy="3175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80520"/>
                <a:gridCol w="1296144"/>
                <a:gridCol w="1296144"/>
                <a:gridCol w="1296144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2019 год</a:t>
                      </a:r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2020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2021 год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«Социальная поддержка граждан»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119,6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качественными жилищно-коммунальными услугами населения Туриловского сельского поселения»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858,6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535,4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556,4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«Информационное общество»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15,9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«Управление муниципальными финансами и создание условий для эффективного управления</a:t>
                      </a:r>
                      <a:r>
                        <a:rPr lang="ru-RU" sz="12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муниципальными финансами»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4130,9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2939,7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2718,1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«Развитие культуры»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3514,3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1808,3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1476,4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Всего по Программам</a:t>
                      </a:r>
                      <a:endParaRPr lang="ru-RU" sz="12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8639,3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5283,4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4750,9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err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Непрограммные</a:t>
                      </a:r>
                      <a:r>
                        <a:rPr lang="ru-RU" sz="12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расходы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113,8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248,5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818,1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96336" y="162880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20142</TotalTime>
  <Words>616</Words>
  <Application>Microsoft Office PowerPoint</Application>
  <PresentationFormat>Экран (4:3)</PresentationFormat>
  <Paragraphs>213</Paragraphs>
  <Slides>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10195094</vt:lpstr>
      <vt:lpstr>Городская</vt:lpstr>
      <vt:lpstr>3_Городская</vt:lpstr>
      <vt:lpstr>4_Городская</vt:lpstr>
      <vt:lpstr>19_Городская</vt:lpstr>
      <vt:lpstr>Основные направления бюджетной и налоговой политики Туриловского сельского поселения на 2019-2021 годы  </vt:lpstr>
      <vt:lpstr>Основные приоритеты Туриловского сельского поселения </vt:lpstr>
      <vt:lpstr>Ключевые параметры бюджета Туриловского сельского поселения Миллеровского района  на 2019 год и на плановый период 2020 и 2021 годов</vt:lpstr>
      <vt:lpstr>Основные характеристики бюджета Туриловского сельского поселения Миллеровского района на 2019-2021 годы</vt:lpstr>
      <vt:lpstr>Основные параметры бюджета Туриловского сельского поселения Миллеровского района на 2019 год</vt:lpstr>
      <vt:lpstr>Безвозмездные поступления из областного бюджета</vt:lpstr>
      <vt:lpstr>Расходы бюджета Туриловского сельского поселения Миллеровского района в 2019 году 8 753,1</vt:lpstr>
      <vt:lpstr>Презентация PowerPoint</vt:lpstr>
      <vt:lpstr>Расходы бюджета Туриловского сельского поселения Миллеровского района, формируемые в рамках муниципальных программ Туриловского сельского поселения, и непрограммные расходы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Пользователь</cp:lastModifiedBy>
  <cp:revision>2067</cp:revision>
  <dcterms:created xsi:type="dcterms:W3CDTF">2011-10-21T12:19:44Z</dcterms:created>
  <dcterms:modified xsi:type="dcterms:W3CDTF">2023-07-12T10:10:38Z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