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5.9</c:v>
                </c:pt>
                <c:pt idx="1">
                  <c:v>6.1</c:v>
                </c:pt>
                <c:pt idx="2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51744"/>
        <c:axId val="93794688"/>
      </c:barChart>
      <c:catAx>
        <c:axId val="7075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3794688"/>
        <c:crosses val="autoZero"/>
        <c:auto val="1"/>
        <c:lblAlgn val="ctr"/>
        <c:lblOffset val="100"/>
        <c:noMultiLvlLbl val="0"/>
      </c:catAx>
      <c:valAx>
        <c:axId val="9379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75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3962264150943E-3"/>
                  <c:y val="-1.145721317272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292.7</c:v>
                </c:pt>
                <c:pt idx="1">
                  <c:v>285.10000000000002</c:v>
                </c:pt>
                <c:pt idx="2">
                  <c:v>296.5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05376"/>
        <c:axId val="25220992"/>
        <c:axId val="0"/>
      </c:bar3DChart>
      <c:catAx>
        <c:axId val="2520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5220992"/>
        <c:crosses val="autoZero"/>
        <c:auto val="1"/>
        <c:lblAlgn val="ctr"/>
        <c:lblOffset val="100"/>
        <c:noMultiLvlLbl val="0"/>
      </c:catAx>
      <c:valAx>
        <c:axId val="2522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DB377-159D-4C0E-89C1-DB46CA2FF9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6E01E-B4A7-480A-B536-85426FFCC2B6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A084521B-CFC4-47C2-960A-EE96DFCFD77C}" type="parTrans" cxnId="{13F86572-F942-47A9-BBC3-10DDD2B32C7C}">
      <dgm:prSet/>
      <dgm:spPr/>
      <dgm:t>
        <a:bodyPr/>
        <a:lstStyle/>
        <a:p>
          <a:endParaRPr lang="ru-RU"/>
        </a:p>
      </dgm:t>
    </dgm:pt>
    <dgm:pt modelId="{ED3E67B3-5C8D-448E-9557-5063320108ED}" type="sibTrans" cxnId="{13F86572-F942-47A9-BBC3-10DDD2B32C7C}">
      <dgm:prSet/>
      <dgm:spPr/>
      <dgm:t>
        <a:bodyPr/>
        <a:lstStyle/>
        <a:p>
          <a:endParaRPr lang="ru-RU"/>
        </a:p>
      </dgm:t>
    </dgm:pt>
    <dgm:pt modelId="{7A32C5C6-0345-4C3B-94DA-8673BB21F526}">
      <dgm:prSet phldrT="[Текст]"/>
      <dgm:spPr/>
      <dgm:t>
        <a:bodyPr/>
        <a:lstStyle/>
        <a:p>
          <a:r>
            <a:rPr lang="ru-RU" dirty="0" smtClean="0"/>
            <a:t>Единый сельскохозяйственный налог</a:t>
          </a:r>
          <a:endParaRPr lang="ru-RU" dirty="0"/>
        </a:p>
      </dgm:t>
    </dgm:pt>
    <dgm:pt modelId="{0DE5B80E-B283-4690-A63F-0EB570C26013}" type="parTrans" cxnId="{CC2FE09E-540A-4F91-9F2E-2737A859CD9C}">
      <dgm:prSet/>
      <dgm:spPr/>
      <dgm:t>
        <a:bodyPr/>
        <a:lstStyle/>
        <a:p>
          <a:endParaRPr lang="ru-RU"/>
        </a:p>
      </dgm:t>
    </dgm:pt>
    <dgm:pt modelId="{817BE558-C895-4F9F-8391-579E32CE6ECD}" type="sibTrans" cxnId="{CC2FE09E-540A-4F91-9F2E-2737A859CD9C}">
      <dgm:prSet/>
      <dgm:spPr/>
      <dgm:t>
        <a:bodyPr/>
        <a:lstStyle/>
        <a:p>
          <a:endParaRPr lang="ru-RU"/>
        </a:p>
      </dgm:t>
    </dgm:pt>
    <dgm:pt modelId="{0D02B8B5-6200-4610-B6A7-E24A14FEABEB}">
      <dgm:prSet phldrT="[Текст]"/>
      <dgm:spPr/>
      <dgm:t>
        <a:bodyPr/>
        <a:lstStyle/>
        <a:p>
          <a:r>
            <a:rPr lang="ru-RU" dirty="0" smtClean="0"/>
            <a:t>Налоги на имущество</a:t>
          </a:r>
          <a:endParaRPr lang="ru-RU" dirty="0"/>
        </a:p>
      </dgm:t>
    </dgm:pt>
    <dgm:pt modelId="{E1160965-6077-48E4-B22D-E503A0F3E587}" type="parTrans" cxnId="{4B1A7EB8-F97F-4E1F-9486-3AFA357E8B27}">
      <dgm:prSet/>
      <dgm:spPr/>
      <dgm:t>
        <a:bodyPr/>
        <a:lstStyle/>
        <a:p>
          <a:endParaRPr lang="ru-RU"/>
        </a:p>
      </dgm:t>
    </dgm:pt>
    <dgm:pt modelId="{2EF89B5E-67C7-409C-A843-2F85F2997940}" type="sibTrans" cxnId="{4B1A7EB8-F97F-4E1F-9486-3AFA357E8B27}">
      <dgm:prSet/>
      <dgm:spPr/>
      <dgm:t>
        <a:bodyPr/>
        <a:lstStyle/>
        <a:p>
          <a:endParaRPr lang="ru-RU"/>
        </a:p>
      </dgm:t>
    </dgm:pt>
    <dgm:pt modelId="{2CB06836-B002-4C5F-8761-843408FC459B}">
      <dgm:prSet phldrT="[Текст]"/>
      <dgm:spPr/>
      <dgm:t>
        <a:bodyPr/>
        <a:lstStyle/>
        <a:p>
          <a:r>
            <a:rPr lang="ru-RU" dirty="0" smtClean="0"/>
            <a:t>Государственная пошлина</a:t>
          </a:r>
          <a:endParaRPr lang="ru-RU" dirty="0"/>
        </a:p>
      </dgm:t>
    </dgm:pt>
    <dgm:pt modelId="{6BB90D66-2400-4030-BAB4-0ECEE4331C2C}" type="parTrans" cxnId="{50FBA0CA-7505-4C06-8557-A26C8E1002BC}">
      <dgm:prSet/>
      <dgm:spPr/>
      <dgm:t>
        <a:bodyPr/>
        <a:lstStyle/>
        <a:p>
          <a:endParaRPr lang="ru-RU"/>
        </a:p>
      </dgm:t>
    </dgm:pt>
    <dgm:pt modelId="{A8987E8A-D869-4E6B-98E6-ACAC890DAF55}" type="sibTrans" cxnId="{50FBA0CA-7505-4C06-8557-A26C8E1002BC}">
      <dgm:prSet/>
      <dgm:spPr/>
      <dgm:t>
        <a:bodyPr/>
        <a:lstStyle/>
        <a:p>
          <a:endParaRPr lang="ru-RU"/>
        </a:p>
      </dgm:t>
    </dgm:pt>
    <dgm:pt modelId="{F2710A49-F441-4472-8C77-209A65E2B09C}" type="pres">
      <dgm:prSet presAssocID="{F88DB377-159D-4C0E-89C1-DB46CA2FF900}" presName="linear" presStyleCnt="0">
        <dgm:presLayoutVars>
          <dgm:animLvl val="lvl"/>
          <dgm:resizeHandles val="exact"/>
        </dgm:presLayoutVars>
      </dgm:prSet>
      <dgm:spPr/>
    </dgm:pt>
    <dgm:pt modelId="{9D334570-7A8E-41E6-9729-16153E1DA489}" type="pres">
      <dgm:prSet presAssocID="{D106E01E-B4A7-480A-B536-85426FFCC2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6794-FB67-43E0-8F58-AD16B1AE7152}" type="pres">
      <dgm:prSet presAssocID="{D106E01E-B4A7-480A-B536-85426FFCC2B6}" presName="childText" presStyleLbl="revTx" presStyleIdx="0" presStyleCnt="2">
        <dgm:presLayoutVars>
          <dgm:bulletEnabled val="1"/>
        </dgm:presLayoutVars>
      </dgm:prSet>
      <dgm:spPr/>
    </dgm:pt>
    <dgm:pt modelId="{4772F65F-8406-4A22-9FA2-190F37E0E593}" type="pres">
      <dgm:prSet presAssocID="{0D02B8B5-6200-4610-B6A7-E24A14FEAB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DD994C-C3FE-425E-B593-FB9BEA63D3F7}" type="pres">
      <dgm:prSet presAssocID="{0D02B8B5-6200-4610-B6A7-E24A14FEABE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C2FE09E-540A-4F91-9F2E-2737A859CD9C}" srcId="{D106E01E-B4A7-480A-B536-85426FFCC2B6}" destId="{7A32C5C6-0345-4C3B-94DA-8673BB21F526}" srcOrd="0" destOrd="0" parTransId="{0DE5B80E-B283-4690-A63F-0EB570C26013}" sibTransId="{817BE558-C895-4F9F-8391-579E32CE6ECD}"/>
    <dgm:cxn modelId="{3EF95F02-4685-4231-A3CC-25366763D4D7}" type="presOf" srcId="{2CB06836-B002-4C5F-8761-843408FC459B}" destId="{55DD994C-C3FE-425E-B593-FB9BEA63D3F7}" srcOrd="0" destOrd="0" presId="urn:microsoft.com/office/officeart/2005/8/layout/vList2"/>
    <dgm:cxn modelId="{5FF1C227-56BF-445E-AD30-27110D25BA92}" type="presOf" srcId="{0D02B8B5-6200-4610-B6A7-E24A14FEABEB}" destId="{4772F65F-8406-4A22-9FA2-190F37E0E593}" srcOrd="0" destOrd="0" presId="urn:microsoft.com/office/officeart/2005/8/layout/vList2"/>
    <dgm:cxn modelId="{DA067D26-DABF-44D7-B807-176DC2F09EB4}" type="presOf" srcId="{F88DB377-159D-4C0E-89C1-DB46CA2FF900}" destId="{F2710A49-F441-4472-8C77-209A65E2B09C}" srcOrd="0" destOrd="0" presId="urn:microsoft.com/office/officeart/2005/8/layout/vList2"/>
    <dgm:cxn modelId="{13F86572-F942-47A9-BBC3-10DDD2B32C7C}" srcId="{F88DB377-159D-4C0E-89C1-DB46CA2FF900}" destId="{D106E01E-B4A7-480A-B536-85426FFCC2B6}" srcOrd="0" destOrd="0" parTransId="{A084521B-CFC4-47C2-960A-EE96DFCFD77C}" sibTransId="{ED3E67B3-5C8D-448E-9557-5063320108ED}"/>
    <dgm:cxn modelId="{325611C9-B277-45F8-8ABC-2DD13CD7B8C1}" type="presOf" srcId="{7A32C5C6-0345-4C3B-94DA-8673BB21F526}" destId="{9E046794-FB67-43E0-8F58-AD16B1AE7152}" srcOrd="0" destOrd="0" presId="urn:microsoft.com/office/officeart/2005/8/layout/vList2"/>
    <dgm:cxn modelId="{E68A6D71-1205-42D6-8806-A156D0377B7C}" type="presOf" srcId="{D106E01E-B4A7-480A-B536-85426FFCC2B6}" destId="{9D334570-7A8E-41E6-9729-16153E1DA489}" srcOrd="0" destOrd="0" presId="urn:microsoft.com/office/officeart/2005/8/layout/vList2"/>
    <dgm:cxn modelId="{4B1A7EB8-F97F-4E1F-9486-3AFA357E8B27}" srcId="{F88DB377-159D-4C0E-89C1-DB46CA2FF900}" destId="{0D02B8B5-6200-4610-B6A7-E24A14FEABEB}" srcOrd="1" destOrd="0" parTransId="{E1160965-6077-48E4-B22D-E503A0F3E587}" sibTransId="{2EF89B5E-67C7-409C-A843-2F85F2997940}"/>
    <dgm:cxn modelId="{50FBA0CA-7505-4C06-8557-A26C8E1002BC}" srcId="{0D02B8B5-6200-4610-B6A7-E24A14FEABEB}" destId="{2CB06836-B002-4C5F-8761-843408FC459B}" srcOrd="0" destOrd="0" parTransId="{6BB90D66-2400-4030-BAB4-0ECEE4331C2C}" sibTransId="{A8987E8A-D869-4E6B-98E6-ACAC890DAF55}"/>
    <dgm:cxn modelId="{378035AA-F34C-44A2-994B-D09119277256}" type="presParOf" srcId="{F2710A49-F441-4472-8C77-209A65E2B09C}" destId="{9D334570-7A8E-41E6-9729-16153E1DA489}" srcOrd="0" destOrd="0" presId="urn:microsoft.com/office/officeart/2005/8/layout/vList2"/>
    <dgm:cxn modelId="{D91765EF-3666-478D-B8C1-4683E11DBB82}" type="presParOf" srcId="{F2710A49-F441-4472-8C77-209A65E2B09C}" destId="{9E046794-FB67-43E0-8F58-AD16B1AE7152}" srcOrd="1" destOrd="0" presId="urn:microsoft.com/office/officeart/2005/8/layout/vList2"/>
    <dgm:cxn modelId="{68165596-CE68-4335-B207-468B227D7815}" type="presParOf" srcId="{F2710A49-F441-4472-8C77-209A65E2B09C}" destId="{4772F65F-8406-4A22-9FA2-190F37E0E593}" srcOrd="2" destOrd="0" presId="urn:microsoft.com/office/officeart/2005/8/layout/vList2"/>
    <dgm:cxn modelId="{56FDD4BE-3185-4462-9D8E-75F3893892E5}" type="presParOf" srcId="{F2710A49-F441-4472-8C77-209A65E2B09C}" destId="{55DD994C-C3FE-425E-B593-FB9BEA63D3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F52E6-5681-48C7-A468-2D1999ED5F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8F3ED1-F997-4D0A-8FB6-A6E00AA8AFE9}">
      <dgm:prSet phldrT="[Текст]"/>
      <dgm:spPr/>
      <dgm:t>
        <a:bodyPr/>
        <a:lstStyle/>
        <a:p>
          <a:r>
            <a:rPr lang="ru-RU" dirty="0" smtClean="0"/>
            <a:t>2023 – 1 156,6 тыс. руб.</a:t>
          </a:r>
          <a:endParaRPr lang="ru-RU" dirty="0"/>
        </a:p>
      </dgm:t>
    </dgm:pt>
    <dgm:pt modelId="{370E0D0A-5CFB-4028-8ED7-E82C7EA693C7}" type="parTrans" cxnId="{6CD94247-E0CA-42D2-8E65-DFAF07495009}">
      <dgm:prSet/>
      <dgm:spPr/>
      <dgm:t>
        <a:bodyPr/>
        <a:lstStyle/>
        <a:p>
          <a:endParaRPr lang="ru-RU"/>
        </a:p>
      </dgm:t>
    </dgm:pt>
    <dgm:pt modelId="{EB8CFDAC-40F0-4ECD-8695-E3909BA04BA3}" type="sibTrans" cxnId="{6CD94247-E0CA-42D2-8E65-DFAF07495009}">
      <dgm:prSet/>
      <dgm:spPr/>
      <dgm:t>
        <a:bodyPr/>
        <a:lstStyle/>
        <a:p>
          <a:endParaRPr lang="ru-RU"/>
        </a:p>
      </dgm:t>
    </dgm:pt>
    <dgm:pt modelId="{399F06C0-B53B-442C-95E7-7A32A7BCCEDB}">
      <dgm:prSet phldrT="[Текст]"/>
      <dgm:spPr/>
      <dgm:t>
        <a:bodyPr/>
        <a:lstStyle/>
        <a:p>
          <a:r>
            <a:rPr lang="ru-RU" dirty="0" smtClean="0"/>
            <a:t>2024 – 1 202,9 тыс. руб.</a:t>
          </a:r>
          <a:endParaRPr lang="ru-RU" dirty="0"/>
        </a:p>
      </dgm:t>
    </dgm:pt>
    <dgm:pt modelId="{714391C4-A76C-4A11-990E-80C0EA2BFF30}" type="parTrans" cxnId="{CEFF7CB1-2D1B-49CA-ADA2-C73D9119A652}">
      <dgm:prSet/>
      <dgm:spPr/>
      <dgm:t>
        <a:bodyPr/>
        <a:lstStyle/>
        <a:p>
          <a:endParaRPr lang="ru-RU"/>
        </a:p>
      </dgm:t>
    </dgm:pt>
    <dgm:pt modelId="{FBC23CBD-E02D-45BF-A781-45B9D0A1129B}" type="sibTrans" cxnId="{CEFF7CB1-2D1B-49CA-ADA2-C73D9119A652}">
      <dgm:prSet/>
      <dgm:spPr/>
      <dgm:t>
        <a:bodyPr/>
        <a:lstStyle/>
        <a:p>
          <a:endParaRPr lang="ru-RU"/>
        </a:p>
      </dgm:t>
    </dgm:pt>
    <dgm:pt modelId="{18DE1815-CDE3-4C3D-9AAD-292DE4E3643D}">
      <dgm:prSet phldrT="[Текст]"/>
      <dgm:spPr/>
      <dgm:t>
        <a:bodyPr/>
        <a:lstStyle/>
        <a:p>
          <a:r>
            <a:rPr lang="ru-RU" dirty="0" smtClean="0"/>
            <a:t>2025  - 1 251,0 тыс. руб.</a:t>
          </a:r>
          <a:endParaRPr lang="ru-RU" dirty="0"/>
        </a:p>
      </dgm:t>
    </dgm:pt>
    <dgm:pt modelId="{99795B2E-4B51-4B08-B820-CBD1F35A8C55}" type="parTrans" cxnId="{422D894B-4025-480F-8D20-00731C4808D0}">
      <dgm:prSet/>
      <dgm:spPr/>
      <dgm:t>
        <a:bodyPr/>
        <a:lstStyle/>
        <a:p>
          <a:endParaRPr lang="ru-RU"/>
        </a:p>
      </dgm:t>
    </dgm:pt>
    <dgm:pt modelId="{7B35122E-346F-4FED-84AA-38AC333FD52E}" type="sibTrans" cxnId="{422D894B-4025-480F-8D20-00731C4808D0}">
      <dgm:prSet/>
      <dgm:spPr/>
      <dgm:t>
        <a:bodyPr/>
        <a:lstStyle/>
        <a:p>
          <a:endParaRPr lang="ru-RU"/>
        </a:p>
      </dgm:t>
    </dgm:pt>
    <dgm:pt modelId="{D48C8D30-DFA2-4546-BA1E-D57F5C44B481}" type="pres">
      <dgm:prSet presAssocID="{1F0F52E6-5681-48C7-A468-2D1999ED5F67}" presName="linear" presStyleCnt="0">
        <dgm:presLayoutVars>
          <dgm:dir/>
          <dgm:animLvl val="lvl"/>
          <dgm:resizeHandles val="exact"/>
        </dgm:presLayoutVars>
      </dgm:prSet>
      <dgm:spPr/>
    </dgm:pt>
    <dgm:pt modelId="{1A738853-4940-4689-A40B-2FECE93D4B64}" type="pres">
      <dgm:prSet presAssocID="{408F3ED1-F997-4D0A-8FB6-A6E00AA8AFE9}" presName="parentLin" presStyleCnt="0"/>
      <dgm:spPr/>
    </dgm:pt>
    <dgm:pt modelId="{0D3BE4F5-9999-4501-974A-E810D0214E6E}" type="pres">
      <dgm:prSet presAssocID="{408F3ED1-F997-4D0A-8FB6-A6E00AA8AFE9}" presName="parentLeftMargin" presStyleLbl="node1" presStyleIdx="0" presStyleCnt="3"/>
      <dgm:spPr/>
    </dgm:pt>
    <dgm:pt modelId="{B864449A-6B40-4FD6-B526-92BD462A7E92}" type="pres">
      <dgm:prSet presAssocID="{408F3ED1-F997-4D0A-8FB6-A6E00AA8AF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2D8460-7968-4196-92F6-8E9572F5E2A3}" type="pres">
      <dgm:prSet presAssocID="{408F3ED1-F997-4D0A-8FB6-A6E00AA8AFE9}" presName="negativeSpace" presStyleCnt="0"/>
      <dgm:spPr/>
    </dgm:pt>
    <dgm:pt modelId="{B96763AA-E369-438E-87EE-652002BC87B2}" type="pres">
      <dgm:prSet presAssocID="{408F3ED1-F997-4D0A-8FB6-A6E00AA8AFE9}" presName="childText" presStyleLbl="conFgAcc1" presStyleIdx="0" presStyleCnt="3">
        <dgm:presLayoutVars>
          <dgm:bulletEnabled val="1"/>
        </dgm:presLayoutVars>
      </dgm:prSet>
      <dgm:spPr/>
    </dgm:pt>
    <dgm:pt modelId="{D3C99932-9EA6-4BFA-9F6E-B65B28AA6FE9}" type="pres">
      <dgm:prSet presAssocID="{EB8CFDAC-40F0-4ECD-8695-E3909BA04BA3}" presName="spaceBetweenRectangles" presStyleCnt="0"/>
      <dgm:spPr/>
    </dgm:pt>
    <dgm:pt modelId="{78799E04-7C6C-4B61-9D0B-194265B7CAC2}" type="pres">
      <dgm:prSet presAssocID="{399F06C0-B53B-442C-95E7-7A32A7BCCEDB}" presName="parentLin" presStyleCnt="0"/>
      <dgm:spPr/>
    </dgm:pt>
    <dgm:pt modelId="{E7EE21B5-1884-4512-91EB-52DFC9054A21}" type="pres">
      <dgm:prSet presAssocID="{399F06C0-B53B-442C-95E7-7A32A7BCCEDB}" presName="parentLeftMargin" presStyleLbl="node1" presStyleIdx="0" presStyleCnt="3"/>
      <dgm:spPr/>
    </dgm:pt>
    <dgm:pt modelId="{BA438B90-3366-4B9C-96BF-29B3C51A1112}" type="pres">
      <dgm:prSet presAssocID="{399F06C0-B53B-442C-95E7-7A32A7BCCE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C32498-A86E-41E3-B715-3B20EA708ED3}" type="pres">
      <dgm:prSet presAssocID="{399F06C0-B53B-442C-95E7-7A32A7BCCEDB}" presName="negativeSpace" presStyleCnt="0"/>
      <dgm:spPr/>
    </dgm:pt>
    <dgm:pt modelId="{E294142D-C583-4CC8-AECA-A98F123E63FD}" type="pres">
      <dgm:prSet presAssocID="{399F06C0-B53B-442C-95E7-7A32A7BCCEDB}" presName="childText" presStyleLbl="conFgAcc1" presStyleIdx="1" presStyleCnt="3">
        <dgm:presLayoutVars>
          <dgm:bulletEnabled val="1"/>
        </dgm:presLayoutVars>
      </dgm:prSet>
      <dgm:spPr/>
    </dgm:pt>
    <dgm:pt modelId="{4D090170-4240-43C1-8397-37A5019656DA}" type="pres">
      <dgm:prSet presAssocID="{FBC23CBD-E02D-45BF-A781-45B9D0A1129B}" presName="spaceBetweenRectangles" presStyleCnt="0"/>
      <dgm:spPr/>
    </dgm:pt>
    <dgm:pt modelId="{0FF088B7-2B5F-4415-8ECF-12F9966F2FB8}" type="pres">
      <dgm:prSet presAssocID="{18DE1815-CDE3-4C3D-9AAD-292DE4E3643D}" presName="parentLin" presStyleCnt="0"/>
      <dgm:spPr/>
    </dgm:pt>
    <dgm:pt modelId="{A55930A6-23D2-4DD2-A1BA-D509D34AD19A}" type="pres">
      <dgm:prSet presAssocID="{18DE1815-CDE3-4C3D-9AAD-292DE4E3643D}" presName="parentLeftMargin" presStyleLbl="node1" presStyleIdx="1" presStyleCnt="3"/>
      <dgm:spPr/>
    </dgm:pt>
    <dgm:pt modelId="{221AB044-4606-433D-BF44-9F12E41FF7B3}" type="pres">
      <dgm:prSet presAssocID="{18DE1815-CDE3-4C3D-9AAD-292DE4E364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CD648C2-9385-4EEE-A1C1-7340289ED6E2}" type="pres">
      <dgm:prSet presAssocID="{18DE1815-CDE3-4C3D-9AAD-292DE4E3643D}" presName="negativeSpace" presStyleCnt="0"/>
      <dgm:spPr/>
    </dgm:pt>
    <dgm:pt modelId="{1015B183-9417-486E-94E1-B9AEC471414D}" type="pres">
      <dgm:prSet presAssocID="{18DE1815-CDE3-4C3D-9AAD-292DE4E364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2D894B-4025-480F-8D20-00731C4808D0}" srcId="{1F0F52E6-5681-48C7-A468-2D1999ED5F67}" destId="{18DE1815-CDE3-4C3D-9AAD-292DE4E3643D}" srcOrd="2" destOrd="0" parTransId="{99795B2E-4B51-4B08-B820-CBD1F35A8C55}" sibTransId="{7B35122E-346F-4FED-84AA-38AC333FD52E}"/>
    <dgm:cxn modelId="{FCEE972D-49C9-4390-830C-3E1C2FD810A1}" type="presOf" srcId="{408F3ED1-F997-4D0A-8FB6-A6E00AA8AFE9}" destId="{B864449A-6B40-4FD6-B526-92BD462A7E92}" srcOrd="1" destOrd="0" presId="urn:microsoft.com/office/officeart/2005/8/layout/list1"/>
    <dgm:cxn modelId="{E5CCDD8C-6EA9-4442-9E2B-52174AE21D40}" type="presOf" srcId="{18DE1815-CDE3-4C3D-9AAD-292DE4E3643D}" destId="{A55930A6-23D2-4DD2-A1BA-D509D34AD19A}" srcOrd="0" destOrd="0" presId="urn:microsoft.com/office/officeart/2005/8/layout/list1"/>
    <dgm:cxn modelId="{A72F3E55-2863-4B13-8872-C3A5E2D09B22}" type="presOf" srcId="{408F3ED1-F997-4D0A-8FB6-A6E00AA8AFE9}" destId="{0D3BE4F5-9999-4501-974A-E810D0214E6E}" srcOrd="0" destOrd="0" presId="urn:microsoft.com/office/officeart/2005/8/layout/list1"/>
    <dgm:cxn modelId="{DEFFD1D2-6334-4E65-85AE-BBDCCB2747A4}" type="presOf" srcId="{399F06C0-B53B-442C-95E7-7A32A7BCCEDB}" destId="{BA438B90-3366-4B9C-96BF-29B3C51A1112}" srcOrd="1" destOrd="0" presId="urn:microsoft.com/office/officeart/2005/8/layout/list1"/>
    <dgm:cxn modelId="{D5F5E1D4-AA68-4A9E-B615-2A7DAC4338D0}" type="presOf" srcId="{1F0F52E6-5681-48C7-A468-2D1999ED5F67}" destId="{D48C8D30-DFA2-4546-BA1E-D57F5C44B481}" srcOrd="0" destOrd="0" presId="urn:microsoft.com/office/officeart/2005/8/layout/list1"/>
    <dgm:cxn modelId="{6CD94247-E0CA-42D2-8E65-DFAF07495009}" srcId="{1F0F52E6-5681-48C7-A468-2D1999ED5F67}" destId="{408F3ED1-F997-4D0A-8FB6-A6E00AA8AFE9}" srcOrd="0" destOrd="0" parTransId="{370E0D0A-5CFB-4028-8ED7-E82C7EA693C7}" sibTransId="{EB8CFDAC-40F0-4ECD-8695-E3909BA04BA3}"/>
    <dgm:cxn modelId="{CEFF7CB1-2D1B-49CA-ADA2-C73D9119A652}" srcId="{1F0F52E6-5681-48C7-A468-2D1999ED5F67}" destId="{399F06C0-B53B-442C-95E7-7A32A7BCCEDB}" srcOrd="1" destOrd="0" parTransId="{714391C4-A76C-4A11-990E-80C0EA2BFF30}" sibTransId="{FBC23CBD-E02D-45BF-A781-45B9D0A1129B}"/>
    <dgm:cxn modelId="{8FF13DCE-528C-4D85-9850-2ED2D5F6CFEF}" type="presOf" srcId="{399F06C0-B53B-442C-95E7-7A32A7BCCEDB}" destId="{E7EE21B5-1884-4512-91EB-52DFC9054A21}" srcOrd="0" destOrd="0" presId="urn:microsoft.com/office/officeart/2005/8/layout/list1"/>
    <dgm:cxn modelId="{81F1F654-8D49-45BE-A077-656A81054A4A}" type="presOf" srcId="{18DE1815-CDE3-4C3D-9AAD-292DE4E3643D}" destId="{221AB044-4606-433D-BF44-9F12E41FF7B3}" srcOrd="1" destOrd="0" presId="urn:microsoft.com/office/officeart/2005/8/layout/list1"/>
    <dgm:cxn modelId="{690AC538-EF0D-46B3-993F-399B35D275D6}" type="presParOf" srcId="{D48C8D30-DFA2-4546-BA1E-D57F5C44B481}" destId="{1A738853-4940-4689-A40B-2FECE93D4B64}" srcOrd="0" destOrd="0" presId="urn:microsoft.com/office/officeart/2005/8/layout/list1"/>
    <dgm:cxn modelId="{A03E23C1-42EC-4553-B147-475A3F9316B4}" type="presParOf" srcId="{1A738853-4940-4689-A40B-2FECE93D4B64}" destId="{0D3BE4F5-9999-4501-974A-E810D0214E6E}" srcOrd="0" destOrd="0" presId="urn:microsoft.com/office/officeart/2005/8/layout/list1"/>
    <dgm:cxn modelId="{31016539-A2F9-4B23-879F-4DA79909C4EF}" type="presParOf" srcId="{1A738853-4940-4689-A40B-2FECE93D4B64}" destId="{B864449A-6B40-4FD6-B526-92BD462A7E92}" srcOrd="1" destOrd="0" presId="urn:microsoft.com/office/officeart/2005/8/layout/list1"/>
    <dgm:cxn modelId="{CEE11098-5BF1-4D25-A9DC-4FB79D8D1F08}" type="presParOf" srcId="{D48C8D30-DFA2-4546-BA1E-D57F5C44B481}" destId="{532D8460-7968-4196-92F6-8E9572F5E2A3}" srcOrd="1" destOrd="0" presId="urn:microsoft.com/office/officeart/2005/8/layout/list1"/>
    <dgm:cxn modelId="{88021836-AA75-449C-9AC5-6980EFB6E66C}" type="presParOf" srcId="{D48C8D30-DFA2-4546-BA1E-D57F5C44B481}" destId="{B96763AA-E369-438E-87EE-652002BC87B2}" srcOrd="2" destOrd="0" presId="urn:microsoft.com/office/officeart/2005/8/layout/list1"/>
    <dgm:cxn modelId="{E2E6E67E-206F-4957-86E8-700F7CE9A287}" type="presParOf" srcId="{D48C8D30-DFA2-4546-BA1E-D57F5C44B481}" destId="{D3C99932-9EA6-4BFA-9F6E-B65B28AA6FE9}" srcOrd="3" destOrd="0" presId="urn:microsoft.com/office/officeart/2005/8/layout/list1"/>
    <dgm:cxn modelId="{FDDE4D9E-82BC-49FF-A8E0-F484D13FD763}" type="presParOf" srcId="{D48C8D30-DFA2-4546-BA1E-D57F5C44B481}" destId="{78799E04-7C6C-4B61-9D0B-194265B7CAC2}" srcOrd="4" destOrd="0" presId="urn:microsoft.com/office/officeart/2005/8/layout/list1"/>
    <dgm:cxn modelId="{1E4BBE40-CC2E-4CF3-B24C-839C9A6712F5}" type="presParOf" srcId="{78799E04-7C6C-4B61-9D0B-194265B7CAC2}" destId="{E7EE21B5-1884-4512-91EB-52DFC9054A21}" srcOrd="0" destOrd="0" presId="urn:microsoft.com/office/officeart/2005/8/layout/list1"/>
    <dgm:cxn modelId="{63A735F1-B318-441C-9649-8AD8CDC2C1FE}" type="presParOf" srcId="{78799E04-7C6C-4B61-9D0B-194265B7CAC2}" destId="{BA438B90-3366-4B9C-96BF-29B3C51A1112}" srcOrd="1" destOrd="0" presId="urn:microsoft.com/office/officeart/2005/8/layout/list1"/>
    <dgm:cxn modelId="{5F9AE630-AC0B-4633-9239-CE6B5936D39C}" type="presParOf" srcId="{D48C8D30-DFA2-4546-BA1E-D57F5C44B481}" destId="{80C32498-A86E-41E3-B715-3B20EA708ED3}" srcOrd="5" destOrd="0" presId="urn:microsoft.com/office/officeart/2005/8/layout/list1"/>
    <dgm:cxn modelId="{5148137C-4FD5-4F77-B30B-61B07C10FC48}" type="presParOf" srcId="{D48C8D30-DFA2-4546-BA1E-D57F5C44B481}" destId="{E294142D-C583-4CC8-AECA-A98F123E63FD}" srcOrd="6" destOrd="0" presId="urn:microsoft.com/office/officeart/2005/8/layout/list1"/>
    <dgm:cxn modelId="{3BD4C6A2-3403-4E61-B9B0-7C5F5CDB0274}" type="presParOf" srcId="{D48C8D30-DFA2-4546-BA1E-D57F5C44B481}" destId="{4D090170-4240-43C1-8397-37A5019656DA}" srcOrd="7" destOrd="0" presId="urn:microsoft.com/office/officeart/2005/8/layout/list1"/>
    <dgm:cxn modelId="{960267D9-0C35-4EDB-B327-AFF10BCAE6EB}" type="presParOf" srcId="{D48C8D30-DFA2-4546-BA1E-D57F5C44B481}" destId="{0FF088B7-2B5F-4415-8ECF-12F9966F2FB8}" srcOrd="8" destOrd="0" presId="urn:microsoft.com/office/officeart/2005/8/layout/list1"/>
    <dgm:cxn modelId="{B5051159-DE14-45C0-A250-1BEE2C8FE3FA}" type="presParOf" srcId="{0FF088B7-2B5F-4415-8ECF-12F9966F2FB8}" destId="{A55930A6-23D2-4DD2-A1BA-D509D34AD19A}" srcOrd="0" destOrd="0" presId="urn:microsoft.com/office/officeart/2005/8/layout/list1"/>
    <dgm:cxn modelId="{F6BC6DEF-BC85-4399-BC20-A14621A0DA8E}" type="presParOf" srcId="{0FF088B7-2B5F-4415-8ECF-12F9966F2FB8}" destId="{221AB044-4606-433D-BF44-9F12E41FF7B3}" srcOrd="1" destOrd="0" presId="urn:microsoft.com/office/officeart/2005/8/layout/list1"/>
    <dgm:cxn modelId="{C5E9349C-31FC-45FD-B4F1-1A079B597AA3}" type="presParOf" srcId="{D48C8D30-DFA2-4546-BA1E-D57F5C44B481}" destId="{CCD648C2-9385-4EEE-A1C1-7340289ED6E2}" srcOrd="9" destOrd="0" presId="urn:microsoft.com/office/officeart/2005/8/layout/list1"/>
    <dgm:cxn modelId="{633F8188-B50A-4CA0-9D8C-7780D0B12D92}" type="presParOf" srcId="{D48C8D30-DFA2-4546-BA1E-D57F5C44B481}" destId="{1015B183-9417-486E-94E1-B9AEC47141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D15A2-4DC0-4EDC-B4A3-3CA754ECD8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24EBC-A514-4951-B671-75F3551E7651}">
      <dgm:prSet phldrT="[Текст]" custT="1"/>
      <dgm:spPr/>
      <dgm:t>
        <a:bodyPr/>
        <a:lstStyle/>
        <a:p>
          <a:r>
            <a:rPr lang="ru-RU" sz="2400" dirty="0" smtClean="0"/>
            <a:t>2023 год -3 755,4 тыс. руб.</a:t>
          </a:r>
          <a:endParaRPr lang="ru-RU" sz="2400" dirty="0"/>
        </a:p>
      </dgm:t>
    </dgm:pt>
    <dgm:pt modelId="{B22E1235-D94A-4602-B3D2-1070B3293CB4}" type="parTrans" cxnId="{2913AEC3-CCC3-4575-A3C8-50AB8301C1EE}">
      <dgm:prSet/>
      <dgm:spPr/>
      <dgm:t>
        <a:bodyPr/>
        <a:lstStyle/>
        <a:p>
          <a:endParaRPr lang="ru-RU"/>
        </a:p>
      </dgm:t>
    </dgm:pt>
    <dgm:pt modelId="{83AA9BA3-C214-4AB7-B149-EB4FEA7ED5DF}" type="sibTrans" cxnId="{2913AEC3-CCC3-4575-A3C8-50AB8301C1EE}">
      <dgm:prSet/>
      <dgm:spPr/>
      <dgm:t>
        <a:bodyPr/>
        <a:lstStyle/>
        <a:p>
          <a:endParaRPr lang="ru-RU"/>
        </a:p>
      </dgm:t>
    </dgm:pt>
    <dgm:pt modelId="{E4EDDBCE-BA1D-438D-B0E5-DADA4478A94F}">
      <dgm:prSet phldrT="[Текст]" custT="1"/>
      <dgm:spPr/>
      <dgm:t>
        <a:bodyPr/>
        <a:lstStyle/>
        <a:p>
          <a:r>
            <a:rPr lang="ru-RU" sz="2400" dirty="0" smtClean="0"/>
            <a:t>2024 год – 3 755,4 тыс. руб.</a:t>
          </a:r>
          <a:endParaRPr lang="ru-RU" sz="2400" dirty="0"/>
        </a:p>
      </dgm:t>
    </dgm:pt>
    <dgm:pt modelId="{B8DF028C-787B-4506-B1C9-F935A6EF9AB0}" type="parTrans" cxnId="{EC841E13-3A17-41B1-B183-F4A941897AA3}">
      <dgm:prSet/>
      <dgm:spPr/>
      <dgm:t>
        <a:bodyPr/>
        <a:lstStyle/>
        <a:p>
          <a:endParaRPr lang="ru-RU"/>
        </a:p>
      </dgm:t>
    </dgm:pt>
    <dgm:pt modelId="{B0BB52C2-4FEB-42F8-93FF-881EAB4293A3}" type="sibTrans" cxnId="{EC841E13-3A17-41B1-B183-F4A941897AA3}">
      <dgm:prSet/>
      <dgm:spPr/>
      <dgm:t>
        <a:bodyPr/>
        <a:lstStyle/>
        <a:p>
          <a:endParaRPr lang="ru-RU"/>
        </a:p>
      </dgm:t>
    </dgm:pt>
    <dgm:pt modelId="{FB257997-3C37-4B05-B5CD-CE856DDB8C18}">
      <dgm:prSet phldrT="[Текст]" custT="1"/>
      <dgm:spPr/>
      <dgm:t>
        <a:bodyPr/>
        <a:lstStyle/>
        <a:p>
          <a:r>
            <a:rPr lang="ru-RU" sz="2400" dirty="0" smtClean="0"/>
            <a:t>2025 год – 3 755,4 тыс. руб.</a:t>
          </a:r>
          <a:endParaRPr lang="ru-RU" sz="2400" dirty="0"/>
        </a:p>
      </dgm:t>
    </dgm:pt>
    <dgm:pt modelId="{70110EF3-C2C2-445B-91DC-8D6DA85884D5}" type="parTrans" cxnId="{BFDB9B6C-E326-4C0F-8F25-54894B8DC6C5}">
      <dgm:prSet/>
      <dgm:spPr/>
      <dgm:t>
        <a:bodyPr/>
        <a:lstStyle/>
        <a:p>
          <a:endParaRPr lang="ru-RU"/>
        </a:p>
      </dgm:t>
    </dgm:pt>
    <dgm:pt modelId="{775163E6-6E0E-441F-AA64-B86B3354282E}" type="sibTrans" cxnId="{BFDB9B6C-E326-4C0F-8F25-54894B8DC6C5}">
      <dgm:prSet/>
      <dgm:spPr/>
      <dgm:t>
        <a:bodyPr/>
        <a:lstStyle/>
        <a:p>
          <a:endParaRPr lang="ru-RU"/>
        </a:p>
      </dgm:t>
    </dgm:pt>
    <dgm:pt modelId="{768A36AA-4FC1-4D15-92C4-4159FE3E15D9}">
      <dgm:prSet phldrT="[Текст]" custT="1"/>
      <dgm:spPr/>
      <dgm:t>
        <a:bodyPr/>
        <a:lstStyle/>
        <a:p>
          <a:endParaRPr lang="ru-RU" sz="2400" dirty="0"/>
        </a:p>
      </dgm:t>
    </dgm:pt>
    <dgm:pt modelId="{9251C921-C928-4167-A3CA-9E1DF55DA925}" type="parTrans" cxnId="{A3298630-F6DA-4D68-A3D3-DC1115E4904F}">
      <dgm:prSet/>
      <dgm:spPr/>
      <dgm:t>
        <a:bodyPr/>
        <a:lstStyle/>
        <a:p>
          <a:endParaRPr lang="ru-RU"/>
        </a:p>
      </dgm:t>
    </dgm:pt>
    <dgm:pt modelId="{B535085B-4C55-4A37-B37C-2ECD136B33DF}" type="sibTrans" cxnId="{A3298630-F6DA-4D68-A3D3-DC1115E4904F}">
      <dgm:prSet/>
      <dgm:spPr/>
      <dgm:t>
        <a:bodyPr/>
        <a:lstStyle/>
        <a:p>
          <a:endParaRPr lang="ru-RU"/>
        </a:p>
      </dgm:t>
    </dgm:pt>
    <dgm:pt modelId="{D6544395-8EF9-4B40-8706-5FED786C5DF5}" type="pres">
      <dgm:prSet presAssocID="{034D15A2-4DC0-4EDC-B4A3-3CA754ECD896}" presName="linear" presStyleCnt="0">
        <dgm:presLayoutVars>
          <dgm:animLvl val="lvl"/>
          <dgm:resizeHandles val="exact"/>
        </dgm:presLayoutVars>
      </dgm:prSet>
      <dgm:spPr/>
    </dgm:pt>
    <dgm:pt modelId="{58F52D46-842D-4EB6-A55E-4D5D3D5A115F}" type="pres">
      <dgm:prSet presAssocID="{33324EBC-A514-4951-B671-75F3551E76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30C364-B017-4B73-9DE3-19812BB33367}" type="pres">
      <dgm:prSet presAssocID="{33324EBC-A514-4951-B671-75F3551E7651}" presName="childText" presStyleLbl="revTx" presStyleIdx="0" presStyleCnt="1" custLinFactNeighborY="-2186">
        <dgm:presLayoutVars>
          <dgm:bulletEnabled val="1"/>
        </dgm:presLayoutVars>
      </dgm:prSet>
      <dgm:spPr/>
    </dgm:pt>
    <dgm:pt modelId="{5BA97E06-E284-4964-A8C8-2CBD6D59DCD0}" type="pres">
      <dgm:prSet presAssocID="{FB257997-3C37-4B05-B5CD-CE856DDB8C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B9B6C-E326-4C0F-8F25-54894B8DC6C5}" srcId="{034D15A2-4DC0-4EDC-B4A3-3CA754ECD896}" destId="{FB257997-3C37-4B05-B5CD-CE856DDB8C18}" srcOrd="1" destOrd="0" parTransId="{70110EF3-C2C2-445B-91DC-8D6DA85884D5}" sibTransId="{775163E6-6E0E-441F-AA64-B86B3354282E}"/>
    <dgm:cxn modelId="{EC841E13-3A17-41B1-B183-F4A941897AA3}" srcId="{33324EBC-A514-4951-B671-75F3551E7651}" destId="{E4EDDBCE-BA1D-438D-B0E5-DADA4478A94F}" srcOrd="1" destOrd="0" parTransId="{B8DF028C-787B-4506-B1C9-F935A6EF9AB0}" sibTransId="{B0BB52C2-4FEB-42F8-93FF-881EAB4293A3}"/>
    <dgm:cxn modelId="{2823EE1C-5D8F-47F9-900C-5A9590F46E5C}" type="presOf" srcId="{034D15A2-4DC0-4EDC-B4A3-3CA754ECD896}" destId="{D6544395-8EF9-4B40-8706-5FED786C5DF5}" srcOrd="0" destOrd="0" presId="urn:microsoft.com/office/officeart/2005/8/layout/vList2"/>
    <dgm:cxn modelId="{2913AEC3-CCC3-4575-A3C8-50AB8301C1EE}" srcId="{034D15A2-4DC0-4EDC-B4A3-3CA754ECD896}" destId="{33324EBC-A514-4951-B671-75F3551E7651}" srcOrd="0" destOrd="0" parTransId="{B22E1235-D94A-4602-B3D2-1070B3293CB4}" sibTransId="{83AA9BA3-C214-4AB7-B149-EB4FEA7ED5DF}"/>
    <dgm:cxn modelId="{40B938E3-7E7F-496B-BA50-F987EBC4F6E6}" type="presOf" srcId="{768A36AA-4FC1-4D15-92C4-4159FE3E15D9}" destId="{7230C364-B017-4B73-9DE3-19812BB33367}" srcOrd="0" destOrd="0" presId="urn:microsoft.com/office/officeart/2005/8/layout/vList2"/>
    <dgm:cxn modelId="{994C13F8-6F22-40BA-AEF9-23598731BE08}" type="presOf" srcId="{33324EBC-A514-4951-B671-75F3551E7651}" destId="{58F52D46-842D-4EB6-A55E-4D5D3D5A115F}" srcOrd="0" destOrd="0" presId="urn:microsoft.com/office/officeart/2005/8/layout/vList2"/>
    <dgm:cxn modelId="{A3298630-F6DA-4D68-A3D3-DC1115E4904F}" srcId="{33324EBC-A514-4951-B671-75F3551E7651}" destId="{768A36AA-4FC1-4D15-92C4-4159FE3E15D9}" srcOrd="0" destOrd="0" parTransId="{9251C921-C928-4167-A3CA-9E1DF55DA925}" sibTransId="{B535085B-4C55-4A37-B37C-2ECD136B33DF}"/>
    <dgm:cxn modelId="{D348DF4D-A64B-4BD0-A2E8-7A1E8ECEFB2D}" type="presOf" srcId="{E4EDDBCE-BA1D-438D-B0E5-DADA4478A94F}" destId="{7230C364-B017-4B73-9DE3-19812BB33367}" srcOrd="0" destOrd="1" presId="urn:microsoft.com/office/officeart/2005/8/layout/vList2"/>
    <dgm:cxn modelId="{3A5F198D-9F3C-4846-84D4-5E8799D699A3}" type="presOf" srcId="{FB257997-3C37-4B05-B5CD-CE856DDB8C18}" destId="{5BA97E06-E284-4964-A8C8-2CBD6D59DCD0}" srcOrd="0" destOrd="0" presId="urn:microsoft.com/office/officeart/2005/8/layout/vList2"/>
    <dgm:cxn modelId="{7B6386F4-1569-4DED-9913-455041599037}" type="presParOf" srcId="{D6544395-8EF9-4B40-8706-5FED786C5DF5}" destId="{58F52D46-842D-4EB6-A55E-4D5D3D5A115F}" srcOrd="0" destOrd="0" presId="urn:microsoft.com/office/officeart/2005/8/layout/vList2"/>
    <dgm:cxn modelId="{FC9242F1-3BBC-4A9A-AF86-1B67E17CDBA2}" type="presParOf" srcId="{D6544395-8EF9-4B40-8706-5FED786C5DF5}" destId="{7230C364-B017-4B73-9DE3-19812BB33367}" srcOrd="1" destOrd="0" presId="urn:microsoft.com/office/officeart/2005/8/layout/vList2"/>
    <dgm:cxn modelId="{11FFC83F-2E0D-4F92-A9BC-CBD32D0BC0EC}" type="presParOf" srcId="{D6544395-8EF9-4B40-8706-5FED786C5DF5}" destId="{5BA97E06-E284-4964-A8C8-2CBD6D59DC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E0DFF-B1ED-477B-8B94-7DC8BC7D89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DBC65-5F45-4A2B-BAC2-E34F96E2AF57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Times New Roman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2400" dirty="0"/>
        </a:p>
      </dgm:t>
    </dgm:pt>
    <dgm:pt modelId="{F1092FDB-A8ED-4A16-8EA8-15C8865ECA4D}" type="parTrans" cxnId="{CB0F63EE-3F50-404C-A05E-1B978C1AC4CB}">
      <dgm:prSet/>
      <dgm:spPr/>
      <dgm:t>
        <a:bodyPr/>
        <a:lstStyle/>
        <a:p>
          <a:endParaRPr lang="ru-RU"/>
        </a:p>
      </dgm:t>
    </dgm:pt>
    <dgm:pt modelId="{C0091BF0-F5FA-4A27-B000-B5BEE25A374B}" type="sibTrans" cxnId="{CB0F63EE-3F50-404C-A05E-1B978C1AC4CB}">
      <dgm:prSet/>
      <dgm:spPr/>
      <dgm:t>
        <a:bodyPr/>
        <a:lstStyle/>
        <a:p>
          <a:endParaRPr lang="ru-RU"/>
        </a:p>
      </dgm:t>
    </dgm:pt>
    <dgm:pt modelId="{5F39B515-38F1-4D9F-991D-3C11D8DF72FE}">
      <dgm:prSet custT="1"/>
      <dgm:spPr/>
      <dgm:t>
        <a:bodyPr/>
        <a:lstStyle/>
        <a:p>
          <a:r>
            <a:rPr lang="ru-RU" sz="2400" dirty="0" smtClean="0"/>
            <a:t>ШТРАФЫ, САНКЦИИ, ВОЗМЕЩЕНИЕ УЩЕРБА</a:t>
          </a:r>
          <a:endParaRPr lang="ru-RU" sz="2400" dirty="0"/>
        </a:p>
      </dgm:t>
    </dgm:pt>
    <dgm:pt modelId="{8ED95F37-121C-4B4A-B04F-011395B89128}" type="parTrans" cxnId="{808799D7-338F-432E-B610-8CAD34E720A4}">
      <dgm:prSet/>
      <dgm:spPr/>
      <dgm:t>
        <a:bodyPr/>
        <a:lstStyle/>
        <a:p>
          <a:endParaRPr lang="ru-RU"/>
        </a:p>
      </dgm:t>
    </dgm:pt>
    <dgm:pt modelId="{FEF5DD0E-E6AC-4B6E-9A77-3AF8682F120D}" type="sibTrans" cxnId="{808799D7-338F-432E-B610-8CAD34E720A4}">
      <dgm:prSet/>
      <dgm:spPr/>
      <dgm:t>
        <a:bodyPr/>
        <a:lstStyle/>
        <a:p>
          <a:endParaRPr lang="ru-RU"/>
        </a:p>
      </dgm:t>
    </dgm:pt>
    <dgm:pt modelId="{68DA02D8-91D9-4185-ADC0-B94A07269C2D}" type="pres">
      <dgm:prSet presAssocID="{71BE0DFF-B1ED-477B-8B94-7DC8BC7D89BC}" presName="linear" presStyleCnt="0">
        <dgm:presLayoutVars>
          <dgm:dir/>
          <dgm:animLvl val="lvl"/>
          <dgm:resizeHandles val="exact"/>
        </dgm:presLayoutVars>
      </dgm:prSet>
      <dgm:spPr/>
    </dgm:pt>
    <dgm:pt modelId="{8ED4EB91-EA58-418D-90D4-4B23356381EF}" type="pres">
      <dgm:prSet presAssocID="{94DDBC65-5F45-4A2B-BAC2-E34F96E2AF57}" presName="parentLin" presStyleCnt="0"/>
      <dgm:spPr/>
    </dgm:pt>
    <dgm:pt modelId="{08B96BE7-A0BC-48F3-83A6-0408273A8224}" type="pres">
      <dgm:prSet presAssocID="{94DDBC65-5F45-4A2B-BAC2-E34F96E2AF57}" presName="parentLeftMargin" presStyleLbl="node1" presStyleIdx="0" presStyleCnt="2"/>
      <dgm:spPr/>
    </dgm:pt>
    <dgm:pt modelId="{EE29C3CA-461F-4152-A099-C8809A1371B1}" type="pres">
      <dgm:prSet presAssocID="{94DDBC65-5F45-4A2B-BAC2-E34F96E2AF57}" presName="parentText" presStyleLbl="node1" presStyleIdx="0" presStyleCnt="2" custScaleX="100821" custScaleY="773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B97F7-A111-4345-9106-D57126992794}" type="pres">
      <dgm:prSet presAssocID="{94DDBC65-5F45-4A2B-BAC2-E34F96E2AF57}" presName="negativeSpace" presStyleCnt="0"/>
      <dgm:spPr/>
    </dgm:pt>
    <dgm:pt modelId="{6C381B1A-9F71-4A85-A873-BAC3870C8068}" type="pres">
      <dgm:prSet presAssocID="{94DDBC65-5F45-4A2B-BAC2-E34F96E2AF57}" presName="childText" presStyleLbl="conFgAcc1" presStyleIdx="0" presStyleCnt="2">
        <dgm:presLayoutVars>
          <dgm:bulletEnabled val="1"/>
        </dgm:presLayoutVars>
      </dgm:prSet>
      <dgm:spPr/>
    </dgm:pt>
    <dgm:pt modelId="{4A47FA2E-9AAA-4CFD-8C0E-75EBA6506897}" type="pres">
      <dgm:prSet presAssocID="{C0091BF0-F5FA-4A27-B000-B5BEE25A374B}" presName="spaceBetweenRectangles" presStyleCnt="0"/>
      <dgm:spPr/>
    </dgm:pt>
    <dgm:pt modelId="{A12AB61E-2895-4D8D-965A-EE4E477DB709}" type="pres">
      <dgm:prSet presAssocID="{5F39B515-38F1-4D9F-991D-3C11D8DF72FE}" presName="parentLin" presStyleCnt="0"/>
      <dgm:spPr/>
    </dgm:pt>
    <dgm:pt modelId="{E67F80DE-5070-47A2-BC72-7F45E905AF54}" type="pres">
      <dgm:prSet presAssocID="{5F39B515-38F1-4D9F-991D-3C11D8DF72FE}" presName="parentLeftMargin" presStyleLbl="node1" presStyleIdx="0" presStyleCnt="2"/>
      <dgm:spPr/>
    </dgm:pt>
    <dgm:pt modelId="{AA2C36A2-C827-48E6-B3DF-096B02411D95}" type="pres">
      <dgm:prSet presAssocID="{5F39B515-38F1-4D9F-991D-3C11D8DF72FE}" presName="parentText" presStyleLbl="node1" presStyleIdx="1" presStyleCnt="2" custScaleX="92967" custScaleY="684024">
        <dgm:presLayoutVars>
          <dgm:chMax val="0"/>
          <dgm:bulletEnabled val="1"/>
        </dgm:presLayoutVars>
      </dgm:prSet>
      <dgm:spPr/>
    </dgm:pt>
    <dgm:pt modelId="{B66F4D21-0CF4-44EB-8B1A-A382EF24423F}" type="pres">
      <dgm:prSet presAssocID="{5F39B515-38F1-4D9F-991D-3C11D8DF72FE}" presName="negativeSpace" presStyleCnt="0"/>
      <dgm:spPr/>
    </dgm:pt>
    <dgm:pt modelId="{280A9908-483C-4CA5-A2FE-82ED9FFE5ADA}" type="pres">
      <dgm:prSet presAssocID="{5F39B515-38F1-4D9F-991D-3C11D8DF72F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57BF05-CD7C-47FD-B9A6-C9D7C42D9C95}" type="presOf" srcId="{5F39B515-38F1-4D9F-991D-3C11D8DF72FE}" destId="{AA2C36A2-C827-48E6-B3DF-096B02411D95}" srcOrd="1" destOrd="0" presId="urn:microsoft.com/office/officeart/2005/8/layout/list1"/>
    <dgm:cxn modelId="{808799D7-338F-432E-B610-8CAD34E720A4}" srcId="{71BE0DFF-B1ED-477B-8B94-7DC8BC7D89BC}" destId="{5F39B515-38F1-4D9F-991D-3C11D8DF72FE}" srcOrd="1" destOrd="0" parTransId="{8ED95F37-121C-4B4A-B04F-011395B89128}" sibTransId="{FEF5DD0E-E6AC-4B6E-9A77-3AF8682F120D}"/>
    <dgm:cxn modelId="{CB0F63EE-3F50-404C-A05E-1B978C1AC4CB}" srcId="{71BE0DFF-B1ED-477B-8B94-7DC8BC7D89BC}" destId="{94DDBC65-5F45-4A2B-BAC2-E34F96E2AF57}" srcOrd="0" destOrd="0" parTransId="{F1092FDB-A8ED-4A16-8EA8-15C8865ECA4D}" sibTransId="{C0091BF0-F5FA-4A27-B000-B5BEE25A374B}"/>
    <dgm:cxn modelId="{C460FAEC-BF2C-4009-80CC-BF88E4BADE63}" type="presOf" srcId="{94DDBC65-5F45-4A2B-BAC2-E34F96E2AF57}" destId="{08B96BE7-A0BC-48F3-83A6-0408273A8224}" srcOrd="0" destOrd="0" presId="urn:microsoft.com/office/officeart/2005/8/layout/list1"/>
    <dgm:cxn modelId="{DC178968-815C-4CC0-8F47-CAB588F9E982}" type="presOf" srcId="{5F39B515-38F1-4D9F-991D-3C11D8DF72FE}" destId="{E67F80DE-5070-47A2-BC72-7F45E905AF54}" srcOrd="0" destOrd="0" presId="urn:microsoft.com/office/officeart/2005/8/layout/list1"/>
    <dgm:cxn modelId="{EB68B5AD-78D5-443B-9F17-BD2C82324B9C}" type="presOf" srcId="{71BE0DFF-B1ED-477B-8B94-7DC8BC7D89BC}" destId="{68DA02D8-91D9-4185-ADC0-B94A07269C2D}" srcOrd="0" destOrd="0" presId="urn:microsoft.com/office/officeart/2005/8/layout/list1"/>
    <dgm:cxn modelId="{2E647497-F226-43BE-83EE-AF753DE4F86C}" type="presOf" srcId="{94DDBC65-5F45-4A2B-BAC2-E34F96E2AF57}" destId="{EE29C3CA-461F-4152-A099-C8809A1371B1}" srcOrd="1" destOrd="0" presId="urn:microsoft.com/office/officeart/2005/8/layout/list1"/>
    <dgm:cxn modelId="{D7EF9807-9A04-4F3C-B099-30E37B0699AD}" type="presParOf" srcId="{68DA02D8-91D9-4185-ADC0-B94A07269C2D}" destId="{8ED4EB91-EA58-418D-90D4-4B23356381EF}" srcOrd="0" destOrd="0" presId="urn:microsoft.com/office/officeart/2005/8/layout/list1"/>
    <dgm:cxn modelId="{D3D4CD26-F135-47C5-847B-60DC671BC2DE}" type="presParOf" srcId="{8ED4EB91-EA58-418D-90D4-4B23356381EF}" destId="{08B96BE7-A0BC-48F3-83A6-0408273A8224}" srcOrd="0" destOrd="0" presId="urn:microsoft.com/office/officeart/2005/8/layout/list1"/>
    <dgm:cxn modelId="{A1D10A64-3D6C-4928-9CCE-C20705018645}" type="presParOf" srcId="{8ED4EB91-EA58-418D-90D4-4B23356381EF}" destId="{EE29C3CA-461F-4152-A099-C8809A1371B1}" srcOrd="1" destOrd="0" presId="urn:microsoft.com/office/officeart/2005/8/layout/list1"/>
    <dgm:cxn modelId="{8D0D555B-8519-4F4E-983C-E08B6CEAD940}" type="presParOf" srcId="{68DA02D8-91D9-4185-ADC0-B94A07269C2D}" destId="{79FB97F7-A111-4345-9106-D57126992794}" srcOrd="1" destOrd="0" presId="urn:microsoft.com/office/officeart/2005/8/layout/list1"/>
    <dgm:cxn modelId="{E3AD163C-04EC-4D9C-8BD4-D0C808639342}" type="presParOf" srcId="{68DA02D8-91D9-4185-ADC0-B94A07269C2D}" destId="{6C381B1A-9F71-4A85-A873-BAC3870C8068}" srcOrd="2" destOrd="0" presId="urn:microsoft.com/office/officeart/2005/8/layout/list1"/>
    <dgm:cxn modelId="{20E4E9DE-D6E3-42A5-B16E-542CE58DDAA9}" type="presParOf" srcId="{68DA02D8-91D9-4185-ADC0-B94A07269C2D}" destId="{4A47FA2E-9AAA-4CFD-8C0E-75EBA6506897}" srcOrd="3" destOrd="0" presId="urn:microsoft.com/office/officeart/2005/8/layout/list1"/>
    <dgm:cxn modelId="{B3839BB2-EA11-4EAC-B8B2-1322F23625CB}" type="presParOf" srcId="{68DA02D8-91D9-4185-ADC0-B94A07269C2D}" destId="{A12AB61E-2895-4D8D-965A-EE4E477DB709}" srcOrd="4" destOrd="0" presId="urn:microsoft.com/office/officeart/2005/8/layout/list1"/>
    <dgm:cxn modelId="{2182168A-8791-44BC-8CAA-213E4237C92C}" type="presParOf" srcId="{A12AB61E-2895-4D8D-965A-EE4E477DB709}" destId="{E67F80DE-5070-47A2-BC72-7F45E905AF54}" srcOrd="0" destOrd="0" presId="urn:microsoft.com/office/officeart/2005/8/layout/list1"/>
    <dgm:cxn modelId="{F41E7F72-C0AB-4A16-BAB8-91B011AD5318}" type="presParOf" srcId="{A12AB61E-2895-4D8D-965A-EE4E477DB709}" destId="{AA2C36A2-C827-48E6-B3DF-096B02411D95}" srcOrd="1" destOrd="0" presId="urn:microsoft.com/office/officeart/2005/8/layout/list1"/>
    <dgm:cxn modelId="{9455F21A-914A-427B-B92C-0EF90DF08234}" type="presParOf" srcId="{68DA02D8-91D9-4185-ADC0-B94A07269C2D}" destId="{B66F4D21-0CF4-44EB-8B1A-A382EF24423F}" srcOrd="5" destOrd="0" presId="urn:microsoft.com/office/officeart/2005/8/layout/list1"/>
    <dgm:cxn modelId="{447A2A0D-4600-42DE-97B9-BE9F376A295E}" type="presParOf" srcId="{68DA02D8-91D9-4185-ADC0-B94A07269C2D}" destId="{280A9908-483C-4CA5-A2FE-82ED9FFE5A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DFAC8-856D-4554-A929-86DC4B19FD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79D48-740C-446A-B280-C991F68EA7CA}">
      <dgm:prSet phldrT="[Текст]"/>
      <dgm:spPr/>
      <dgm:t>
        <a:bodyPr/>
        <a:lstStyle/>
        <a:p>
          <a:r>
            <a:rPr lang="ru-RU" dirty="0" smtClean="0"/>
            <a:t>2023 год – 14,1 тыс. руб.</a:t>
          </a:r>
          <a:endParaRPr lang="ru-RU" dirty="0"/>
        </a:p>
      </dgm:t>
    </dgm:pt>
    <dgm:pt modelId="{24ADA93E-C74C-4CE0-8623-D4572A59D864}" type="parTrans" cxnId="{AEE29EAD-90F9-4A28-8C61-5EE3078AEDD5}">
      <dgm:prSet/>
      <dgm:spPr/>
      <dgm:t>
        <a:bodyPr/>
        <a:lstStyle/>
        <a:p>
          <a:endParaRPr lang="ru-RU"/>
        </a:p>
      </dgm:t>
    </dgm:pt>
    <dgm:pt modelId="{31451E43-DE7B-49B8-BEAA-B1095F818D19}" type="sibTrans" cxnId="{AEE29EAD-90F9-4A28-8C61-5EE3078AEDD5}">
      <dgm:prSet/>
      <dgm:spPr/>
      <dgm:t>
        <a:bodyPr/>
        <a:lstStyle/>
        <a:p>
          <a:endParaRPr lang="ru-RU"/>
        </a:p>
      </dgm:t>
    </dgm:pt>
    <dgm:pt modelId="{630505E1-76BB-488E-AC68-E7E8668E76EC}">
      <dgm:prSet phldrT="[Текст]"/>
      <dgm:spPr/>
      <dgm:t>
        <a:bodyPr/>
        <a:lstStyle/>
        <a:p>
          <a:r>
            <a:rPr lang="ru-RU" dirty="0" smtClean="0"/>
            <a:t>2024 год – 14,7 тыс. руб.</a:t>
          </a:r>
          <a:endParaRPr lang="ru-RU" dirty="0"/>
        </a:p>
      </dgm:t>
    </dgm:pt>
    <dgm:pt modelId="{5EA98384-A283-46FD-BA60-729A68578BA5}" type="parTrans" cxnId="{CCC297CE-55CA-4FEF-815E-2D1B61D36445}">
      <dgm:prSet/>
      <dgm:spPr/>
      <dgm:t>
        <a:bodyPr/>
        <a:lstStyle/>
        <a:p>
          <a:endParaRPr lang="ru-RU"/>
        </a:p>
      </dgm:t>
    </dgm:pt>
    <dgm:pt modelId="{5F5663A0-461C-4552-98B2-CFE5478C4BB5}" type="sibTrans" cxnId="{CCC297CE-55CA-4FEF-815E-2D1B61D36445}">
      <dgm:prSet/>
      <dgm:spPr/>
      <dgm:t>
        <a:bodyPr/>
        <a:lstStyle/>
        <a:p>
          <a:endParaRPr lang="ru-RU"/>
        </a:p>
      </dgm:t>
    </dgm:pt>
    <dgm:pt modelId="{CCD58D0A-112F-4380-908C-7E1130D00E5E}">
      <dgm:prSet phldrT="[Текст]"/>
      <dgm:spPr/>
      <dgm:t>
        <a:bodyPr/>
        <a:lstStyle/>
        <a:p>
          <a:r>
            <a:rPr lang="ru-RU" dirty="0" smtClean="0"/>
            <a:t>2025 год – 15,3 тыс. руб.</a:t>
          </a:r>
          <a:endParaRPr lang="ru-RU" dirty="0"/>
        </a:p>
      </dgm:t>
    </dgm:pt>
    <dgm:pt modelId="{C1C247FA-3793-4214-B506-2C2649786D55}" type="parTrans" cxnId="{F3A11579-2EE0-4D0F-A74F-6FB9AF66C78D}">
      <dgm:prSet/>
      <dgm:spPr/>
      <dgm:t>
        <a:bodyPr/>
        <a:lstStyle/>
        <a:p>
          <a:endParaRPr lang="ru-RU"/>
        </a:p>
      </dgm:t>
    </dgm:pt>
    <dgm:pt modelId="{924A63CD-884E-43CC-B619-491DB8918E67}" type="sibTrans" cxnId="{F3A11579-2EE0-4D0F-A74F-6FB9AF66C78D}">
      <dgm:prSet/>
      <dgm:spPr/>
      <dgm:t>
        <a:bodyPr/>
        <a:lstStyle/>
        <a:p>
          <a:endParaRPr lang="ru-RU"/>
        </a:p>
      </dgm:t>
    </dgm:pt>
    <dgm:pt modelId="{5F7277AF-C439-4847-9169-65C9B8FDA7FA}" type="pres">
      <dgm:prSet presAssocID="{DA5DFAC8-856D-4554-A929-86DC4B19FD22}" presName="linear" presStyleCnt="0">
        <dgm:presLayoutVars>
          <dgm:dir/>
          <dgm:animLvl val="lvl"/>
          <dgm:resizeHandles val="exact"/>
        </dgm:presLayoutVars>
      </dgm:prSet>
      <dgm:spPr/>
    </dgm:pt>
    <dgm:pt modelId="{94A42509-BD7B-40F1-822F-F1CC3D46DE30}" type="pres">
      <dgm:prSet presAssocID="{87E79D48-740C-446A-B280-C991F68EA7CA}" presName="parentLin" presStyleCnt="0"/>
      <dgm:spPr/>
    </dgm:pt>
    <dgm:pt modelId="{524DFE15-D6E9-4E63-9CD2-1BCE4F742E78}" type="pres">
      <dgm:prSet presAssocID="{87E79D48-740C-446A-B280-C991F68EA7CA}" presName="parentLeftMargin" presStyleLbl="node1" presStyleIdx="0" presStyleCnt="3"/>
      <dgm:spPr/>
    </dgm:pt>
    <dgm:pt modelId="{B78857B5-A974-414D-9968-7D04E94602F8}" type="pres">
      <dgm:prSet presAssocID="{87E79D48-740C-446A-B280-C991F68EA7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C801E3-1D88-44EF-BE46-3426651A9416}" type="pres">
      <dgm:prSet presAssocID="{87E79D48-740C-446A-B280-C991F68EA7CA}" presName="negativeSpace" presStyleCnt="0"/>
      <dgm:spPr/>
    </dgm:pt>
    <dgm:pt modelId="{CAB07D9C-4268-4A42-90B6-2AF0295C4D9C}" type="pres">
      <dgm:prSet presAssocID="{87E79D48-740C-446A-B280-C991F68EA7CA}" presName="childText" presStyleLbl="conFgAcc1" presStyleIdx="0" presStyleCnt="3">
        <dgm:presLayoutVars>
          <dgm:bulletEnabled val="1"/>
        </dgm:presLayoutVars>
      </dgm:prSet>
      <dgm:spPr/>
    </dgm:pt>
    <dgm:pt modelId="{6A484C4C-E9F1-4300-9DC9-88848A3A75AF}" type="pres">
      <dgm:prSet presAssocID="{31451E43-DE7B-49B8-BEAA-B1095F818D19}" presName="spaceBetweenRectangles" presStyleCnt="0"/>
      <dgm:spPr/>
    </dgm:pt>
    <dgm:pt modelId="{666134E8-6E2F-4D77-8021-65470D8646DE}" type="pres">
      <dgm:prSet presAssocID="{630505E1-76BB-488E-AC68-E7E8668E76EC}" presName="parentLin" presStyleCnt="0"/>
      <dgm:spPr/>
    </dgm:pt>
    <dgm:pt modelId="{33AFBB8F-3938-43A2-B3C9-33376861E6BE}" type="pres">
      <dgm:prSet presAssocID="{630505E1-76BB-488E-AC68-E7E8668E76EC}" presName="parentLeftMargin" presStyleLbl="node1" presStyleIdx="0" presStyleCnt="3"/>
      <dgm:spPr/>
    </dgm:pt>
    <dgm:pt modelId="{66C2CDEE-200E-464E-AFDF-988480392463}" type="pres">
      <dgm:prSet presAssocID="{630505E1-76BB-488E-AC68-E7E8668E76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0BAFB1-81C9-4953-8B4E-BE581CD55EDC}" type="pres">
      <dgm:prSet presAssocID="{630505E1-76BB-488E-AC68-E7E8668E76EC}" presName="negativeSpace" presStyleCnt="0"/>
      <dgm:spPr/>
    </dgm:pt>
    <dgm:pt modelId="{41697250-C1B1-43D6-B701-FFB5720B0486}" type="pres">
      <dgm:prSet presAssocID="{630505E1-76BB-488E-AC68-E7E8668E76EC}" presName="childText" presStyleLbl="conFgAcc1" presStyleIdx="1" presStyleCnt="3">
        <dgm:presLayoutVars>
          <dgm:bulletEnabled val="1"/>
        </dgm:presLayoutVars>
      </dgm:prSet>
      <dgm:spPr/>
    </dgm:pt>
    <dgm:pt modelId="{BDC32FEB-65DB-4048-A4CD-6CEB385554A9}" type="pres">
      <dgm:prSet presAssocID="{5F5663A0-461C-4552-98B2-CFE5478C4BB5}" presName="spaceBetweenRectangles" presStyleCnt="0"/>
      <dgm:spPr/>
    </dgm:pt>
    <dgm:pt modelId="{8B040835-603E-43CE-A5A3-ABB1555B6042}" type="pres">
      <dgm:prSet presAssocID="{CCD58D0A-112F-4380-908C-7E1130D00E5E}" presName="parentLin" presStyleCnt="0"/>
      <dgm:spPr/>
    </dgm:pt>
    <dgm:pt modelId="{2088733B-6AB3-4A1C-9C02-79A99931CDDA}" type="pres">
      <dgm:prSet presAssocID="{CCD58D0A-112F-4380-908C-7E1130D00E5E}" presName="parentLeftMargin" presStyleLbl="node1" presStyleIdx="1" presStyleCnt="3"/>
      <dgm:spPr/>
    </dgm:pt>
    <dgm:pt modelId="{F54DFD23-91E9-4709-8BD7-34DD54A53C58}" type="pres">
      <dgm:prSet presAssocID="{CCD58D0A-112F-4380-908C-7E1130D00E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6EC964-3595-4749-AF5A-D327C02F8E68}" type="pres">
      <dgm:prSet presAssocID="{CCD58D0A-112F-4380-908C-7E1130D00E5E}" presName="negativeSpace" presStyleCnt="0"/>
      <dgm:spPr/>
    </dgm:pt>
    <dgm:pt modelId="{A171F439-89EA-463E-80BA-14FFBA0D7807}" type="pres">
      <dgm:prSet presAssocID="{CCD58D0A-112F-4380-908C-7E1130D00E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AF3A8E-C1B5-4113-80DF-CAEA048232AC}" type="presOf" srcId="{630505E1-76BB-488E-AC68-E7E8668E76EC}" destId="{33AFBB8F-3938-43A2-B3C9-33376861E6BE}" srcOrd="0" destOrd="0" presId="urn:microsoft.com/office/officeart/2005/8/layout/list1"/>
    <dgm:cxn modelId="{D74CF18D-19A3-4AC7-844D-537AD8655C74}" type="presOf" srcId="{630505E1-76BB-488E-AC68-E7E8668E76EC}" destId="{66C2CDEE-200E-464E-AFDF-988480392463}" srcOrd="1" destOrd="0" presId="urn:microsoft.com/office/officeart/2005/8/layout/list1"/>
    <dgm:cxn modelId="{00284673-D0E1-4C6E-AC07-A3E98ED1A2D3}" type="presOf" srcId="{87E79D48-740C-446A-B280-C991F68EA7CA}" destId="{B78857B5-A974-414D-9968-7D04E94602F8}" srcOrd="1" destOrd="0" presId="urn:microsoft.com/office/officeart/2005/8/layout/list1"/>
    <dgm:cxn modelId="{AAF3BC28-54AF-41DD-BFDE-E8A35BD1B954}" type="presOf" srcId="{CCD58D0A-112F-4380-908C-7E1130D00E5E}" destId="{F54DFD23-91E9-4709-8BD7-34DD54A53C58}" srcOrd="1" destOrd="0" presId="urn:microsoft.com/office/officeart/2005/8/layout/list1"/>
    <dgm:cxn modelId="{7A83E005-5AE5-4F32-92B2-52DF0A12327D}" type="presOf" srcId="{DA5DFAC8-856D-4554-A929-86DC4B19FD22}" destId="{5F7277AF-C439-4847-9169-65C9B8FDA7FA}" srcOrd="0" destOrd="0" presId="urn:microsoft.com/office/officeart/2005/8/layout/list1"/>
    <dgm:cxn modelId="{9B821757-4426-46B7-A22F-1CA1C85BED52}" type="presOf" srcId="{87E79D48-740C-446A-B280-C991F68EA7CA}" destId="{524DFE15-D6E9-4E63-9CD2-1BCE4F742E78}" srcOrd="0" destOrd="0" presId="urn:microsoft.com/office/officeart/2005/8/layout/list1"/>
    <dgm:cxn modelId="{AEE29EAD-90F9-4A28-8C61-5EE3078AEDD5}" srcId="{DA5DFAC8-856D-4554-A929-86DC4B19FD22}" destId="{87E79D48-740C-446A-B280-C991F68EA7CA}" srcOrd="0" destOrd="0" parTransId="{24ADA93E-C74C-4CE0-8623-D4572A59D864}" sibTransId="{31451E43-DE7B-49B8-BEAA-B1095F818D19}"/>
    <dgm:cxn modelId="{57902651-6E40-4146-80CA-CC70F31CD339}" type="presOf" srcId="{CCD58D0A-112F-4380-908C-7E1130D00E5E}" destId="{2088733B-6AB3-4A1C-9C02-79A99931CDDA}" srcOrd="0" destOrd="0" presId="urn:microsoft.com/office/officeart/2005/8/layout/list1"/>
    <dgm:cxn modelId="{F3A11579-2EE0-4D0F-A74F-6FB9AF66C78D}" srcId="{DA5DFAC8-856D-4554-A929-86DC4B19FD22}" destId="{CCD58D0A-112F-4380-908C-7E1130D00E5E}" srcOrd="2" destOrd="0" parTransId="{C1C247FA-3793-4214-B506-2C2649786D55}" sibTransId="{924A63CD-884E-43CC-B619-491DB8918E67}"/>
    <dgm:cxn modelId="{CCC297CE-55CA-4FEF-815E-2D1B61D36445}" srcId="{DA5DFAC8-856D-4554-A929-86DC4B19FD22}" destId="{630505E1-76BB-488E-AC68-E7E8668E76EC}" srcOrd="1" destOrd="0" parTransId="{5EA98384-A283-46FD-BA60-729A68578BA5}" sibTransId="{5F5663A0-461C-4552-98B2-CFE5478C4BB5}"/>
    <dgm:cxn modelId="{AC26A888-0D82-4B65-A4EA-8ADA13FA2E80}" type="presParOf" srcId="{5F7277AF-C439-4847-9169-65C9B8FDA7FA}" destId="{94A42509-BD7B-40F1-822F-F1CC3D46DE30}" srcOrd="0" destOrd="0" presId="urn:microsoft.com/office/officeart/2005/8/layout/list1"/>
    <dgm:cxn modelId="{E6D5313A-406C-4F61-A9B9-6E06AD9FDD72}" type="presParOf" srcId="{94A42509-BD7B-40F1-822F-F1CC3D46DE30}" destId="{524DFE15-D6E9-4E63-9CD2-1BCE4F742E78}" srcOrd="0" destOrd="0" presId="urn:microsoft.com/office/officeart/2005/8/layout/list1"/>
    <dgm:cxn modelId="{63259657-09E9-4D8A-84A9-4BB2139A13F2}" type="presParOf" srcId="{94A42509-BD7B-40F1-822F-F1CC3D46DE30}" destId="{B78857B5-A974-414D-9968-7D04E94602F8}" srcOrd="1" destOrd="0" presId="urn:microsoft.com/office/officeart/2005/8/layout/list1"/>
    <dgm:cxn modelId="{B2E93FC6-EF39-498D-9357-A07B0ED0D104}" type="presParOf" srcId="{5F7277AF-C439-4847-9169-65C9B8FDA7FA}" destId="{4FC801E3-1D88-44EF-BE46-3426651A9416}" srcOrd="1" destOrd="0" presId="urn:microsoft.com/office/officeart/2005/8/layout/list1"/>
    <dgm:cxn modelId="{3EA18E7E-55FE-46E9-AD0D-71C10F366B22}" type="presParOf" srcId="{5F7277AF-C439-4847-9169-65C9B8FDA7FA}" destId="{CAB07D9C-4268-4A42-90B6-2AF0295C4D9C}" srcOrd="2" destOrd="0" presId="urn:microsoft.com/office/officeart/2005/8/layout/list1"/>
    <dgm:cxn modelId="{D398700C-5CDC-48DB-839A-4FE2519E75C6}" type="presParOf" srcId="{5F7277AF-C439-4847-9169-65C9B8FDA7FA}" destId="{6A484C4C-E9F1-4300-9DC9-88848A3A75AF}" srcOrd="3" destOrd="0" presId="urn:microsoft.com/office/officeart/2005/8/layout/list1"/>
    <dgm:cxn modelId="{0A4CBF29-FA32-4F89-B9D9-FF0E3FC77C6E}" type="presParOf" srcId="{5F7277AF-C439-4847-9169-65C9B8FDA7FA}" destId="{666134E8-6E2F-4D77-8021-65470D8646DE}" srcOrd="4" destOrd="0" presId="urn:microsoft.com/office/officeart/2005/8/layout/list1"/>
    <dgm:cxn modelId="{8D24A34A-7122-499C-953B-B070F9CCB9F8}" type="presParOf" srcId="{666134E8-6E2F-4D77-8021-65470D8646DE}" destId="{33AFBB8F-3938-43A2-B3C9-33376861E6BE}" srcOrd="0" destOrd="0" presId="urn:microsoft.com/office/officeart/2005/8/layout/list1"/>
    <dgm:cxn modelId="{58484665-AF5F-4033-BBCF-F5D48DF06A87}" type="presParOf" srcId="{666134E8-6E2F-4D77-8021-65470D8646DE}" destId="{66C2CDEE-200E-464E-AFDF-988480392463}" srcOrd="1" destOrd="0" presId="urn:microsoft.com/office/officeart/2005/8/layout/list1"/>
    <dgm:cxn modelId="{2244C173-C3F4-4329-ABFB-F3C50A8E40F3}" type="presParOf" srcId="{5F7277AF-C439-4847-9169-65C9B8FDA7FA}" destId="{8D0BAFB1-81C9-4953-8B4E-BE581CD55EDC}" srcOrd="5" destOrd="0" presId="urn:microsoft.com/office/officeart/2005/8/layout/list1"/>
    <dgm:cxn modelId="{441020F1-C511-490A-84A0-813E804EE1EE}" type="presParOf" srcId="{5F7277AF-C439-4847-9169-65C9B8FDA7FA}" destId="{41697250-C1B1-43D6-B701-FFB5720B0486}" srcOrd="6" destOrd="0" presId="urn:microsoft.com/office/officeart/2005/8/layout/list1"/>
    <dgm:cxn modelId="{EC75FB61-366C-486E-A323-3017DA879218}" type="presParOf" srcId="{5F7277AF-C439-4847-9169-65C9B8FDA7FA}" destId="{BDC32FEB-65DB-4048-A4CD-6CEB385554A9}" srcOrd="7" destOrd="0" presId="urn:microsoft.com/office/officeart/2005/8/layout/list1"/>
    <dgm:cxn modelId="{2BA3A50E-27A0-4580-AFCF-45BD709059F7}" type="presParOf" srcId="{5F7277AF-C439-4847-9169-65C9B8FDA7FA}" destId="{8B040835-603E-43CE-A5A3-ABB1555B6042}" srcOrd="8" destOrd="0" presId="urn:microsoft.com/office/officeart/2005/8/layout/list1"/>
    <dgm:cxn modelId="{2A885253-814A-4BED-9C43-B798296ECB38}" type="presParOf" srcId="{8B040835-603E-43CE-A5A3-ABB1555B6042}" destId="{2088733B-6AB3-4A1C-9C02-79A99931CDDA}" srcOrd="0" destOrd="0" presId="urn:microsoft.com/office/officeart/2005/8/layout/list1"/>
    <dgm:cxn modelId="{5B2C4CA1-30C8-436A-B410-A29F760E5A13}" type="presParOf" srcId="{8B040835-603E-43CE-A5A3-ABB1555B6042}" destId="{F54DFD23-91E9-4709-8BD7-34DD54A53C58}" srcOrd="1" destOrd="0" presId="urn:microsoft.com/office/officeart/2005/8/layout/list1"/>
    <dgm:cxn modelId="{67BF2A8A-3847-4523-AD27-A1E0E3E5120E}" type="presParOf" srcId="{5F7277AF-C439-4847-9169-65C9B8FDA7FA}" destId="{226EC964-3595-4749-AF5A-D327C02F8E68}" srcOrd="9" destOrd="0" presId="urn:microsoft.com/office/officeart/2005/8/layout/list1"/>
    <dgm:cxn modelId="{799187F9-08FC-4648-829B-54A853B4858F}" type="presParOf" srcId="{5F7277AF-C439-4847-9169-65C9B8FDA7FA}" destId="{A171F439-89EA-463E-80BA-14FFBA0D78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34570-7A8E-41E6-9729-16153E1DA489}">
      <dsp:nvSpPr>
        <dsp:cNvPr id="0" name=""/>
        <dsp:cNvSpPr/>
      </dsp:nvSpPr>
      <dsp:spPr>
        <a:xfrm>
          <a:off x="0" y="572918"/>
          <a:ext cx="8229599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Налог на доходы физических лиц</a:t>
          </a:r>
          <a:endParaRPr lang="ru-RU" sz="4000" kern="1200" dirty="0"/>
        </a:p>
      </dsp:txBody>
      <dsp:txXfrm>
        <a:off x="46834" y="619752"/>
        <a:ext cx="8135931" cy="865732"/>
      </dsp:txXfrm>
    </dsp:sp>
    <dsp:sp modelId="{9E046794-FB67-43E0-8F58-AD16B1AE7152}">
      <dsp:nvSpPr>
        <dsp:cNvPr id="0" name=""/>
        <dsp:cNvSpPr/>
      </dsp:nvSpPr>
      <dsp:spPr>
        <a:xfrm>
          <a:off x="0" y="1532318"/>
          <a:ext cx="8229599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Единый сельскохозяйственный налог</a:t>
          </a:r>
          <a:endParaRPr lang="ru-RU" sz="3100" kern="1200" dirty="0"/>
        </a:p>
      </dsp:txBody>
      <dsp:txXfrm>
        <a:off x="0" y="1532318"/>
        <a:ext cx="8229599" cy="662400"/>
      </dsp:txXfrm>
    </dsp:sp>
    <dsp:sp modelId="{4772F65F-8406-4A22-9FA2-190F37E0E593}">
      <dsp:nvSpPr>
        <dsp:cNvPr id="0" name=""/>
        <dsp:cNvSpPr/>
      </dsp:nvSpPr>
      <dsp:spPr>
        <a:xfrm>
          <a:off x="0" y="2194718"/>
          <a:ext cx="8229599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Налоги на имущество</a:t>
          </a:r>
          <a:endParaRPr lang="ru-RU" sz="4000" kern="1200" dirty="0"/>
        </a:p>
      </dsp:txBody>
      <dsp:txXfrm>
        <a:off x="46834" y="2241552"/>
        <a:ext cx="8135931" cy="865732"/>
      </dsp:txXfrm>
    </dsp:sp>
    <dsp:sp modelId="{55DD994C-C3FE-425E-B593-FB9BEA63D3F7}">
      <dsp:nvSpPr>
        <dsp:cNvPr id="0" name=""/>
        <dsp:cNvSpPr/>
      </dsp:nvSpPr>
      <dsp:spPr>
        <a:xfrm>
          <a:off x="0" y="3154118"/>
          <a:ext cx="8229599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Государственная пошлина</a:t>
          </a:r>
          <a:endParaRPr lang="ru-RU" sz="3100" kern="1200" dirty="0"/>
        </a:p>
      </dsp:txBody>
      <dsp:txXfrm>
        <a:off x="0" y="3154118"/>
        <a:ext cx="8229599" cy="66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763AA-E369-438E-87EE-652002BC87B2}">
      <dsp:nvSpPr>
        <dsp:cNvPr id="0" name=""/>
        <dsp:cNvSpPr/>
      </dsp:nvSpPr>
      <dsp:spPr>
        <a:xfrm>
          <a:off x="0" y="1255923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4449A-6B40-4FD6-B526-92BD462A7E92}">
      <dsp:nvSpPr>
        <dsp:cNvPr id="0" name=""/>
        <dsp:cNvSpPr/>
      </dsp:nvSpPr>
      <dsp:spPr>
        <a:xfrm>
          <a:off x="201930" y="975483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 – 1 156,6 тыс. руб.</a:t>
          </a:r>
          <a:endParaRPr lang="ru-RU" sz="1900" kern="1200" dirty="0"/>
        </a:p>
      </dsp:txBody>
      <dsp:txXfrm>
        <a:off x="229310" y="1002863"/>
        <a:ext cx="2772260" cy="506120"/>
      </dsp:txXfrm>
    </dsp:sp>
    <dsp:sp modelId="{E294142D-C583-4CC8-AECA-A98F123E63FD}">
      <dsp:nvSpPr>
        <dsp:cNvPr id="0" name=""/>
        <dsp:cNvSpPr/>
      </dsp:nvSpPr>
      <dsp:spPr>
        <a:xfrm>
          <a:off x="0" y="2117764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38B90-3366-4B9C-96BF-29B3C51A1112}">
      <dsp:nvSpPr>
        <dsp:cNvPr id="0" name=""/>
        <dsp:cNvSpPr/>
      </dsp:nvSpPr>
      <dsp:spPr>
        <a:xfrm>
          <a:off x="201930" y="1837323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2024 – 1 202,9 тыс. руб.</a:t>
          </a:r>
          <a:endParaRPr lang="ru-RU" sz="1900" kern="1200" dirty="0"/>
        </a:p>
      </dsp:txBody>
      <dsp:txXfrm>
        <a:off x="229310" y="1864703"/>
        <a:ext cx="2772260" cy="506120"/>
      </dsp:txXfrm>
    </dsp:sp>
    <dsp:sp modelId="{1015B183-9417-486E-94E1-B9AEC471414D}">
      <dsp:nvSpPr>
        <dsp:cNvPr id="0" name=""/>
        <dsp:cNvSpPr/>
      </dsp:nvSpPr>
      <dsp:spPr>
        <a:xfrm>
          <a:off x="0" y="2979604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AB044-4606-433D-BF44-9F12E41FF7B3}">
      <dsp:nvSpPr>
        <dsp:cNvPr id="0" name=""/>
        <dsp:cNvSpPr/>
      </dsp:nvSpPr>
      <dsp:spPr>
        <a:xfrm>
          <a:off x="201930" y="2699164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2025  - 1 251,0 тыс. руб.</a:t>
          </a:r>
          <a:endParaRPr lang="ru-RU" sz="1900" kern="1200" dirty="0"/>
        </a:p>
      </dsp:txBody>
      <dsp:txXfrm>
        <a:off x="229310" y="2726544"/>
        <a:ext cx="27722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52D46-842D-4EB6-A55E-4D5D3D5A115F}">
      <dsp:nvSpPr>
        <dsp:cNvPr id="0" name=""/>
        <dsp:cNvSpPr/>
      </dsp:nvSpPr>
      <dsp:spPr>
        <a:xfrm>
          <a:off x="0" y="461944"/>
          <a:ext cx="424427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2023 год -3 755,4 тыс. руб.</a:t>
          </a:r>
          <a:endParaRPr lang="ru-RU" sz="2400" kern="1200" dirty="0"/>
        </a:p>
      </dsp:txBody>
      <dsp:txXfrm>
        <a:off x="59399" y="521343"/>
        <a:ext cx="4125481" cy="1098002"/>
      </dsp:txXfrm>
    </dsp:sp>
    <dsp:sp modelId="{7230C364-B017-4B73-9DE3-19812BB33367}">
      <dsp:nvSpPr>
        <dsp:cNvPr id="0" name=""/>
        <dsp:cNvSpPr/>
      </dsp:nvSpPr>
      <dsp:spPr>
        <a:xfrm>
          <a:off x="0" y="1652144"/>
          <a:ext cx="424427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2024 год – 3 755,4 тыс. руб.</a:t>
          </a:r>
          <a:endParaRPr lang="ru-RU" sz="2400" kern="1200" dirty="0"/>
        </a:p>
      </dsp:txBody>
      <dsp:txXfrm>
        <a:off x="0" y="1652144"/>
        <a:ext cx="4244279" cy="1076400"/>
      </dsp:txXfrm>
    </dsp:sp>
    <dsp:sp modelId="{5BA97E06-E284-4964-A8C8-2CBD6D59DCD0}">
      <dsp:nvSpPr>
        <dsp:cNvPr id="0" name=""/>
        <dsp:cNvSpPr/>
      </dsp:nvSpPr>
      <dsp:spPr>
        <a:xfrm>
          <a:off x="0" y="2755144"/>
          <a:ext cx="424427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2025 год – 3 755,4 тыс. руб.</a:t>
          </a:r>
          <a:endParaRPr lang="ru-RU" sz="2400" kern="1200" dirty="0"/>
        </a:p>
      </dsp:txBody>
      <dsp:txXfrm>
        <a:off x="59399" y="2814543"/>
        <a:ext cx="4125481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1B1A-9F71-4A85-A873-BAC3870C8068}">
      <dsp:nvSpPr>
        <dsp:cNvPr id="0" name=""/>
        <dsp:cNvSpPr/>
      </dsp:nvSpPr>
      <dsp:spPr>
        <a:xfrm>
          <a:off x="0" y="2085342"/>
          <a:ext cx="785921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9C3CA-461F-4152-A099-C8809A1371B1}">
      <dsp:nvSpPr>
        <dsp:cNvPr id="0" name=""/>
        <dsp:cNvSpPr/>
      </dsp:nvSpPr>
      <dsp:spPr>
        <a:xfrm>
          <a:off x="392577" y="161870"/>
          <a:ext cx="5541201" cy="205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Times New Roman"/>
              <a:ea typeface="Times New Roman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2400" kern="1200" dirty="0"/>
        </a:p>
      </dsp:txBody>
      <dsp:txXfrm>
        <a:off x="492958" y="262251"/>
        <a:ext cx="5340439" cy="1855550"/>
      </dsp:txXfrm>
    </dsp:sp>
    <dsp:sp modelId="{280A9908-483C-4CA5-A2FE-82ED9FFE5ADA}">
      <dsp:nvSpPr>
        <dsp:cNvPr id="0" name=""/>
        <dsp:cNvSpPr/>
      </dsp:nvSpPr>
      <dsp:spPr>
        <a:xfrm>
          <a:off x="0" y="4045217"/>
          <a:ext cx="785921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C36A2-C827-48E6-B3DF-096B02411D95}">
      <dsp:nvSpPr>
        <dsp:cNvPr id="0" name=""/>
        <dsp:cNvSpPr/>
      </dsp:nvSpPr>
      <dsp:spPr>
        <a:xfrm>
          <a:off x="392577" y="2360742"/>
          <a:ext cx="5109539" cy="181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ШТРАФЫ, САНКЦИИ, ВОЗМЕЩЕНИЕ УЩЕРБА</a:t>
          </a:r>
          <a:endParaRPr lang="ru-RU" sz="2400" kern="1200" dirty="0"/>
        </a:p>
      </dsp:txBody>
      <dsp:txXfrm>
        <a:off x="481291" y="2449456"/>
        <a:ext cx="4932111" cy="1639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7D9C-4268-4A42-90B6-2AF0295C4D9C}">
      <dsp:nvSpPr>
        <dsp:cNvPr id="0" name=""/>
        <dsp:cNvSpPr/>
      </dsp:nvSpPr>
      <dsp:spPr>
        <a:xfrm>
          <a:off x="0" y="1255923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857B5-A974-414D-9968-7D04E94602F8}">
      <dsp:nvSpPr>
        <dsp:cNvPr id="0" name=""/>
        <dsp:cNvSpPr/>
      </dsp:nvSpPr>
      <dsp:spPr>
        <a:xfrm>
          <a:off x="201930" y="975483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 год – 14,1 тыс. руб.</a:t>
          </a:r>
          <a:endParaRPr lang="ru-RU" sz="1900" kern="1200" dirty="0"/>
        </a:p>
      </dsp:txBody>
      <dsp:txXfrm>
        <a:off x="229310" y="1002863"/>
        <a:ext cx="2772260" cy="506120"/>
      </dsp:txXfrm>
    </dsp:sp>
    <dsp:sp modelId="{41697250-C1B1-43D6-B701-FFB5720B0486}">
      <dsp:nvSpPr>
        <dsp:cNvPr id="0" name=""/>
        <dsp:cNvSpPr/>
      </dsp:nvSpPr>
      <dsp:spPr>
        <a:xfrm>
          <a:off x="0" y="2117764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CDEE-200E-464E-AFDF-988480392463}">
      <dsp:nvSpPr>
        <dsp:cNvPr id="0" name=""/>
        <dsp:cNvSpPr/>
      </dsp:nvSpPr>
      <dsp:spPr>
        <a:xfrm>
          <a:off x="201930" y="1837323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2024 год – 14,7 тыс. руб.</a:t>
          </a:r>
          <a:endParaRPr lang="ru-RU" sz="1900" kern="1200" dirty="0"/>
        </a:p>
      </dsp:txBody>
      <dsp:txXfrm>
        <a:off x="229310" y="1864703"/>
        <a:ext cx="2772260" cy="506120"/>
      </dsp:txXfrm>
    </dsp:sp>
    <dsp:sp modelId="{A171F439-89EA-463E-80BA-14FFBA0D7807}">
      <dsp:nvSpPr>
        <dsp:cNvPr id="0" name=""/>
        <dsp:cNvSpPr/>
      </dsp:nvSpPr>
      <dsp:spPr>
        <a:xfrm>
          <a:off x="0" y="2979604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DFD23-91E9-4709-8BD7-34DD54A53C58}">
      <dsp:nvSpPr>
        <dsp:cNvPr id="0" name=""/>
        <dsp:cNvSpPr/>
      </dsp:nvSpPr>
      <dsp:spPr>
        <a:xfrm>
          <a:off x="201930" y="2699164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2025 год – 15,3 тыс. руб.</a:t>
          </a:r>
          <a:endParaRPr lang="ru-RU" sz="1900" kern="1200" dirty="0"/>
        </a:p>
      </dsp:txBody>
      <dsp:txXfrm>
        <a:off x="229310" y="2726544"/>
        <a:ext cx="27722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A481D6-52DE-470B-A826-EAB1F1C45C8E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доходах бюджета на 2023 – 2025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424936" cy="37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ШТРАФЫ, САНКЦИИ, ВОЗМЕЩЕНИЕ УЩЕРБА, тыс. руб.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6494348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1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3084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ДОХОДЫ </a:t>
            </a:r>
            <a:r>
              <a:rPr lang="ru-RU" sz="2400" dirty="0"/>
              <a:t>- </a:t>
            </a:r>
            <a:r>
              <a:rPr lang="ru-RU" sz="2400" dirty="0" smtClean="0"/>
              <a:t>поступающие </a:t>
            </a:r>
            <a:r>
              <a:rPr lang="ru-RU" sz="2400" dirty="0"/>
              <a:t>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6264696" cy="24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1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6373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47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НАЛОГ НА ДОХОДЫ ФИЗИЧЕСКИХ ЛИЦ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4824"/>
            <a:ext cx="37799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916832"/>
            <a:ext cx="5112568" cy="4434840"/>
          </a:xfrm>
        </p:spPr>
        <p:txBody>
          <a:bodyPr/>
          <a:lstStyle/>
          <a:p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2023 – 1 016, тыс. руб.</a:t>
            </a:r>
            <a:b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2024 – 1 044,0 тыс. руб.</a:t>
            </a:r>
            <a:b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2025 – 1 086,6 тыс. </a:t>
            </a: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47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ЕДИНЫЙ СЕЛЬСКОХОЗЯЙСТВЕННЫЙ НАЛОГ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3773478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7004"/>
            <a:ext cx="4038600" cy="26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7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НАЛОГИ НА ИМУЩЕСТВО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4319162"/>
              </p:ext>
            </p:extLst>
          </p:nvPr>
        </p:nvGraphicFramePr>
        <p:xfrm>
          <a:off x="251520" y="1920875"/>
          <a:ext cx="424428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2988"/>
            <a:ext cx="4038600" cy="30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5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ГОСУДАРСТВЕННАЯ ПОШЛИНА, тыс. руб.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6459269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4288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6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2666345"/>
              </p:ext>
            </p:extLst>
          </p:nvPr>
        </p:nvGraphicFramePr>
        <p:xfrm>
          <a:off x="457200" y="1920875"/>
          <a:ext cx="7859216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45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ДОХОДЫ ОТ ИСПОЛЬЗОВАНИЯ ИМУЩЕСТВА, НАХОДЯЩЕГОСЯ В ГОСУДАРСТВЕННОЙ И МУНИЦИПАЛЬНОЙ </a:t>
            </a:r>
            <a:r>
              <a:rPr lang="ru-RU" sz="3600" dirty="0" smtClean="0"/>
              <a:t>СОБСТВЕННОСТИ, тыс. руб.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061635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5427"/>
            <a:ext cx="4038600" cy="226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75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173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Информация о доходах бюджета на 2023 – 2025 год</vt:lpstr>
      <vt:lpstr>                                                  ДОХОДЫ - 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</vt:lpstr>
      <vt:lpstr>Налоговые доходы</vt:lpstr>
      <vt:lpstr>НАЛОГ НА ДОХОДЫ ФИЗИЧЕСКИХ ЛИЦ </vt:lpstr>
      <vt:lpstr>ЕДИНЫЙ СЕЛЬСКОХОЗЯЙСТВЕННЫЙ НАЛОГ</vt:lpstr>
      <vt:lpstr>НАЛОГИ НА ИМУЩЕСТВО</vt:lpstr>
      <vt:lpstr>ГОСУДАРСТВЕННАЯ ПОШЛИНА, тыс. руб.</vt:lpstr>
      <vt:lpstr>НЕНАЛОГОВЫЕ ДОХОДЫ</vt:lpstr>
      <vt:lpstr>ДОХОДЫ ОТ ИСПОЛЬЗОВАНИЯ ИМУЩЕСТВА, НАХОДЯЩЕГОСЯ В ГОСУДАРСТВЕННОЙ И МУНИЦИПАЛЬНОЙ СОБСТВЕННОСТИ, тыс. руб.</vt:lpstr>
      <vt:lpstr>ШТРАФЫ, САНКЦИИ, ВОЗМЕЩЕНИЕ УЩЕРБА, тыс.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доходах бюджета на 2023 год</dc:title>
  <dc:creator>Пользователь</dc:creator>
  <cp:lastModifiedBy>Пользователь</cp:lastModifiedBy>
  <cp:revision>5</cp:revision>
  <dcterms:created xsi:type="dcterms:W3CDTF">2023-07-19T08:11:55Z</dcterms:created>
  <dcterms:modified xsi:type="dcterms:W3CDTF">2023-07-19T08:45:19Z</dcterms:modified>
</cp:coreProperties>
</file>