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9DDD2-6CD7-442A-8F6D-F340C997FE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DE1AC1-8FDE-40AC-AE1D-EE83B551ABE0}">
      <dgm:prSet/>
      <dgm:spPr/>
      <dgm:t>
        <a:bodyPr/>
        <a:lstStyle/>
        <a:p>
          <a:r>
            <a:rPr lang="ru-RU" smtClean="0"/>
            <a:t>сл.Туриловка</a:t>
          </a:r>
          <a:endParaRPr lang="ru-RU"/>
        </a:p>
      </dgm:t>
    </dgm:pt>
    <dgm:pt modelId="{6F3DD5DD-7BDC-48C4-AEFB-14A30264E2C2}" type="parTrans" cxnId="{7E3B659C-DC5E-4A25-8638-3A371769FB90}">
      <dgm:prSet/>
      <dgm:spPr/>
      <dgm:t>
        <a:bodyPr/>
        <a:lstStyle/>
        <a:p>
          <a:endParaRPr lang="ru-RU"/>
        </a:p>
      </dgm:t>
    </dgm:pt>
    <dgm:pt modelId="{415EC2A1-1CA6-48F7-AB27-890E1D60E245}" type="sibTrans" cxnId="{7E3B659C-DC5E-4A25-8638-3A371769FB90}">
      <dgm:prSet/>
      <dgm:spPr/>
      <dgm:t>
        <a:bodyPr/>
        <a:lstStyle/>
        <a:p>
          <a:endParaRPr lang="ru-RU"/>
        </a:p>
      </dgm:t>
    </dgm:pt>
    <dgm:pt modelId="{1524BF69-7064-4388-A832-8D6E3CE24491}">
      <dgm:prSet/>
      <dgm:spPr/>
      <dgm:t>
        <a:bodyPr/>
        <a:lstStyle/>
        <a:p>
          <a:r>
            <a:rPr lang="ru-RU" smtClean="0"/>
            <a:t>х.Венделеевка</a:t>
          </a:r>
          <a:endParaRPr lang="ru-RU"/>
        </a:p>
      </dgm:t>
    </dgm:pt>
    <dgm:pt modelId="{18DAE9CE-CACE-483E-B0EA-FE858935B7A4}" type="parTrans" cxnId="{AFA92E8C-E3DA-4F82-B8A1-4D3758742B84}">
      <dgm:prSet/>
      <dgm:spPr/>
      <dgm:t>
        <a:bodyPr/>
        <a:lstStyle/>
        <a:p>
          <a:endParaRPr lang="ru-RU"/>
        </a:p>
      </dgm:t>
    </dgm:pt>
    <dgm:pt modelId="{4C5AE060-32DF-4474-9AAE-CDE63B9182D2}" type="sibTrans" cxnId="{AFA92E8C-E3DA-4F82-B8A1-4D3758742B84}">
      <dgm:prSet/>
      <dgm:spPr/>
      <dgm:t>
        <a:bodyPr/>
        <a:lstStyle/>
        <a:p>
          <a:endParaRPr lang="ru-RU"/>
        </a:p>
      </dgm:t>
    </dgm:pt>
    <dgm:pt modelId="{F03DC8B6-A1CC-4822-AFE1-C4892C6BD178}">
      <dgm:prSet/>
      <dgm:spPr/>
      <dgm:t>
        <a:bodyPr/>
        <a:lstStyle/>
        <a:p>
          <a:r>
            <a:rPr lang="ru-RU" smtClean="0"/>
            <a:t>х.Кузмичевка</a:t>
          </a:r>
          <a:endParaRPr lang="ru-RU"/>
        </a:p>
      </dgm:t>
    </dgm:pt>
    <dgm:pt modelId="{2547DEF1-7C05-42B0-84A9-E3FBEF28918F}" type="parTrans" cxnId="{9E8E6C15-8432-4401-A93A-C2B944AEB343}">
      <dgm:prSet/>
      <dgm:spPr/>
      <dgm:t>
        <a:bodyPr/>
        <a:lstStyle/>
        <a:p>
          <a:endParaRPr lang="ru-RU"/>
        </a:p>
      </dgm:t>
    </dgm:pt>
    <dgm:pt modelId="{5E881BC2-CF39-44CF-8820-FB63DE817729}" type="sibTrans" cxnId="{9E8E6C15-8432-4401-A93A-C2B944AEB343}">
      <dgm:prSet/>
      <dgm:spPr/>
      <dgm:t>
        <a:bodyPr/>
        <a:lstStyle/>
        <a:p>
          <a:endParaRPr lang="ru-RU"/>
        </a:p>
      </dgm:t>
    </dgm:pt>
    <dgm:pt modelId="{3D964176-E343-4601-821D-515EE5BEFBFC}">
      <dgm:prSet/>
      <dgm:spPr/>
      <dgm:t>
        <a:bodyPr/>
        <a:lstStyle/>
        <a:p>
          <a:r>
            <a:rPr lang="ru-RU" smtClean="0"/>
            <a:t>х.Николаевка</a:t>
          </a:r>
          <a:endParaRPr lang="ru-RU"/>
        </a:p>
      </dgm:t>
    </dgm:pt>
    <dgm:pt modelId="{F745A67C-952F-4523-89AE-EBA6C0296057}" type="parTrans" cxnId="{AA5EC724-9386-4035-A98F-C92C4BF04BBC}">
      <dgm:prSet/>
      <dgm:spPr/>
      <dgm:t>
        <a:bodyPr/>
        <a:lstStyle/>
        <a:p>
          <a:endParaRPr lang="ru-RU"/>
        </a:p>
      </dgm:t>
    </dgm:pt>
    <dgm:pt modelId="{B39C539A-98E3-40BA-A24D-7E4C8C385E31}" type="sibTrans" cxnId="{AA5EC724-9386-4035-A98F-C92C4BF04BBC}">
      <dgm:prSet/>
      <dgm:spPr/>
      <dgm:t>
        <a:bodyPr/>
        <a:lstStyle/>
        <a:p>
          <a:endParaRPr lang="ru-RU"/>
        </a:p>
      </dgm:t>
    </dgm:pt>
    <dgm:pt modelId="{628683EF-85F6-4B62-AE18-F3B362DE3F67}">
      <dgm:prSet/>
      <dgm:spPr/>
      <dgm:t>
        <a:bodyPr/>
        <a:lstStyle/>
        <a:p>
          <a:r>
            <a:rPr lang="ru-RU" smtClean="0"/>
            <a:t>х.Пантелеевка</a:t>
          </a:r>
          <a:endParaRPr lang="ru-RU"/>
        </a:p>
      </dgm:t>
    </dgm:pt>
    <dgm:pt modelId="{EECC422F-9AE7-462D-AF5B-B9B445004504}" type="parTrans" cxnId="{BAEA286A-4511-46A5-9418-25B9539CF682}">
      <dgm:prSet/>
      <dgm:spPr/>
      <dgm:t>
        <a:bodyPr/>
        <a:lstStyle/>
        <a:p>
          <a:endParaRPr lang="ru-RU"/>
        </a:p>
      </dgm:t>
    </dgm:pt>
    <dgm:pt modelId="{1C36E7DA-E35B-4870-A89B-4E63CCC62218}" type="sibTrans" cxnId="{BAEA286A-4511-46A5-9418-25B9539CF682}">
      <dgm:prSet/>
      <dgm:spPr/>
      <dgm:t>
        <a:bodyPr/>
        <a:lstStyle/>
        <a:p>
          <a:endParaRPr lang="ru-RU"/>
        </a:p>
      </dgm:t>
    </dgm:pt>
    <dgm:pt modelId="{52D42A82-DCB3-4C1F-ACC7-6D895EA6432D}">
      <dgm:prSet/>
      <dgm:spPr/>
      <dgm:t>
        <a:bodyPr/>
        <a:lstStyle/>
        <a:p>
          <a:r>
            <a:rPr lang="ru-RU" smtClean="0"/>
            <a:t>х.Гернер</a:t>
          </a:r>
          <a:endParaRPr lang="ru-RU"/>
        </a:p>
      </dgm:t>
    </dgm:pt>
    <dgm:pt modelId="{4F24FA12-8912-4FE2-84F8-0361F500004D}" type="parTrans" cxnId="{68A5890B-6F48-4236-86C3-52B937E03F61}">
      <dgm:prSet/>
      <dgm:spPr/>
      <dgm:t>
        <a:bodyPr/>
        <a:lstStyle/>
        <a:p>
          <a:endParaRPr lang="ru-RU"/>
        </a:p>
      </dgm:t>
    </dgm:pt>
    <dgm:pt modelId="{99FD41AA-7614-4057-A064-0E5D613E5DD7}" type="sibTrans" cxnId="{68A5890B-6F48-4236-86C3-52B937E03F61}">
      <dgm:prSet/>
      <dgm:spPr/>
      <dgm:t>
        <a:bodyPr/>
        <a:lstStyle/>
        <a:p>
          <a:endParaRPr lang="ru-RU"/>
        </a:p>
      </dgm:t>
    </dgm:pt>
    <dgm:pt modelId="{8D8B1533-B246-4854-AFB1-BDEDC97D51D3}">
      <dgm:prSet/>
      <dgm:spPr/>
      <dgm:t>
        <a:bodyPr/>
        <a:lstStyle/>
        <a:p>
          <a:r>
            <a:rPr lang="ru-RU" smtClean="0"/>
            <a:t>х.Гетманов</a:t>
          </a:r>
          <a:endParaRPr lang="ru-RU"/>
        </a:p>
      </dgm:t>
    </dgm:pt>
    <dgm:pt modelId="{303C554E-965B-405F-AE37-8A34D7438895}" type="parTrans" cxnId="{2EB0198F-9EDB-48FF-9B3E-8B030F82AB56}">
      <dgm:prSet/>
      <dgm:spPr/>
      <dgm:t>
        <a:bodyPr/>
        <a:lstStyle/>
        <a:p>
          <a:endParaRPr lang="ru-RU"/>
        </a:p>
      </dgm:t>
    </dgm:pt>
    <dgm:pt modelId="{92C53C64-4D98-4870-8374-ECDFE150D3F8}" type="sibTrans" cxnId="{2EB0198F-9EDB-48FF-9B3E-8B030F82AB56}">
      <dgm:prSet/>
      <dgm:spPr/>
      <dgm:t>
        <a:bodyPr/>
        <a:lstStyle/>
        <a:p>
          <a:endParaRPr lang="ru-RU"/>
        </a:p>
      </dgm:t>
    </dgm:pt>
    <dgm:pt modelId="{ABD5EABB-FB22-46F0-A64F-D08F6695E2D5}">
      <dgm:prSet/>
      <dgm:spPr/>
      <dgm:t>
        <a:bodyPr/>
        <a:lstStyle/>
        <a:p>
          <a:r>
            <a:rPr lang="ru-RU" smtClean="0"/>
            <a:t>х.Полосачи</a:t>
          </a:r>
          <a:endParaRPr lang="ru-RU"/>
        </a:p>
      </dgm:t>
    </dgm:pt>
    <dgm:pt modelId="{EF53D29B-690E-431C-8177-A2FCBB4A3B8D}" type="parTrans" cxnId="{2AFB663E-84BE-4920-AD08-E5D95E50869F}">
      <dgm:prSet/>
      <dgm:spPr/>
      <dgm:t>
        <a:bodyPr/>
        <a:lstStyle/>
        <a:p>
          <a:endParaRPr lang="ru-RU"/>
        </a:p>
      </dgm:t>
    </dgm:pt>
    <dgm:pt modelId="{680D99AF-AF56-4C1E-A171-7C90F43E982E}" type="sibTrans" cxnId="{2AFB663E-84BE-4920-AD08-E5D95E50869F}">
      <dgm:prSet/>
      <dgm:spPr/>
      <dgm:t>
        <a:bodyPr/>
        <a:lstStyle/>
        <a:p>
          <a:endParaRPr lang="ru-RU"/>
        </a:p>
      </dgm:t>
    </dgm:pt>
    <dgm:pt modelId="{072533E9-6193-440A-B035-D212F229BBF6}">
      <dgm:prSet/>
      <dgm:spPr/>
      <dgm:t>
        <a:bodyPr/>
        <a:lstStyle/>
        <a:p>
          <a:r>
            <a:rPr lang="ru-RU" smtClean="0"/>
            <a:t>х.Беляевск</a:t>
          </a:r>
          <a:endParaRPr lang="ru-RU"/>
        </a:p>
      </dgm:t>
    </dgm:pt>
    <dgm:pt modelId="{86084CDE-9437-4F2E-B3FB-42672498DF8C}" type="parTrans" cxnId="{072E4444-FF44-403B-B488-03E1FF83CBB5}">
      <dgm:prSet/>
      <dgm:spPr/>
      <dgm:t>
        <a:bodyPr/>
        <a:lstStyle/>
        <a:p>
          <a:endParaRPr lang="ru-RU"/>
        </a:p>
      </dgm:t>
    </dgm:pt>
    <dgm:pt modelId="{33E7A433-80CF-49D9-9579-B435C570F603}" type="sibTrans" cxnId="{072E4444-FF44-403B-B488-03E1FF83CBB5}">
      <dgm:prSet/>
      <dgm:spPr/>
      <dgm:t>
        <a:bodyPr/>
        <a:lstStyle/>
        <a:p>
          <a:endParaRPr lang="ru-RU"/>
        </a:p>
      </dgm:t>
    </dgm:pt>
    <dgm:pt modelId="{C8E87897-EE79-4A3F-AF6D-104E2EA8C79A}">
      <dgm:prSet/>
      <dgm:spPr/>
      <dgm:t>
        <a:bodyPr/>
        <a:lstStyle/>
        <a:p>
          <a:r>
            <a:rPr lang="ru-RU" smtClean="0"/>
            <a:t>х.Новая Деревня</a:t>
          </a:r>
          <a:endParaRPr lang="ru-RU"/>
        </a:p>
      </dgm:t>
    </dgm:pt>
    <dgm:pt modelId="{D7612592-4D94-4360-8DD3-6BD3EF49B0EC}" type="parTrans" cxnId="{E27EAA38-4E23-48CE-A012-BAEE0539454F}">
      <dgm:prSet/>
      <dgm:spPr/>
      <dgm:t>
        <a:bodyPr/>
        <a:lstStyle/>
        <a:p>
          <a:endParaRPr lang="ru-RU"/>
        </a:p>
      </dgm:t>
    </dgm:pt>
    <dgm:pt modelId="{524EBEB2-79B7-4AF5-8FBF-BE36DC874850}" type="sibTrans" cxnId="{E27EAA38-4E23-48CE-A012-BAEE0539454F}">
      <dgm:prSet/>
      <dgm:spPr/>
      <dgm:t>
        <a:bodyPr/>
        <a:lstStyle/>
        <a:p>
          <a:endParaRPr lang="ru-RU"/>
        </a:p>
      </dgm:t>
    </dgm:pt>
    <dgm:pt modelId="{B115BF85-A68B-4011-BB53-802923CA9445}">
      <dgm:prSet phldrT="[Текст]"/>
      <dgm:spPr/>
      <dgm:t>
        <a:bodyPr/>
        <a:lstStyle/>
        <a:p>
          <a:r>
            <a:rPr lang="ru-RU" dirty="0" smtClean="0"/>
            <a:t>х. </a:t>
          </a:r>
          <a:r>
            <a:rPr lang="ru-RU" dirty="0" err="1" smtClean="0"/>
            <a:t>Ямовка</a:t>
          </a:r>
          <a:endParaRPr lang="ru-RU" dirty="0"/>
        </a:p>
      </dgm:t>
    </dgm:pt>
    <dgm:pt modelId="{EA2CA12C-550C-4101-A40E-A7EC09F785EE}" type="sibTrans" cxnId="{7F7532D2-7153-4BC3-8134-316EEF4404A7}">
      <dgm:prSet/>
      <dgm:spPr/>
      <dgm:t>
        <a:bodyPr/>
        <a:lstStyle/>
        <a:p>
          <a:endParaRPr lang="ru-RU"/>
        </a:p>
      </dgm:t>
    </dgm:pt>
    <dgm:pt modelId="{A243437B-3592-4A0D-AAC6-1F44B315357C}" type="parTrans" cxnId="{7F7532D2-7153-4BC3-8134-316EEF4404A7}">
      <dgm:prSet/>
      <dgm:spPr/>
      <dgm:t>
        <a:bodyPr/>
        <a:lstStyle/>
        <a:p>
          <a:endParaRPr lang="ru-RU"/>
        </a:p>
      </dgm:t>
    </dgm:pt>
    <dgm:pt modelId="{2F73F3A0-C209-4FB8-A60D-A38453171FDF}" type="pres">
      <dgm:prSet presAssocID="{AC59DDD2-6CD7-442A-8F6D-F340C997FE00}" presName="linear" presStyleCnt="0">
        <dgm:presLayoutVars>
          <dgm:dir/>
          <dgm:animLvl val="lvl"/>
          <dgm:resizeHandles val="exact"/>
        </dgm:presLayoutVars>
      </dgm:prSet>
      <dgm:spPr/>
    </dgm:pt>
    <dgm:pt modelId="{E0F79C12-F0BD-4813-A7D4-9E0713064C54}" type="pres">
      <dgm:prSet presAssocID="{1524BF69-7064-4388-A832-8D6E3CE24491}" presName="parentLin" presStyleCnt="0"/>
      <dgm:spPr/>
    </dgm:pt>
    <dgm:pt modelId="{69D2ECAF-F4F5-4F34-AD9C-BB367A496309}" type="pres">
      <dgm:prSet presAssocID="{1524BF69-7064-4388-A832-8D6E3CE24491}" presName="parentLeftMargin" presStyleLbl="node1" presStyleIdx="0" presStyleCnt="11"/>
      <dgm:spPr/>
    </dgm:pt>
    <dgm:pt modelId="{999D3AA3-5218-4836-AC40-FD8A74F1FA1F}" type="pres">
      <dgm:prSet presAssocID="{1524BF69-7064-4388-A832-8D6E3CE24491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58C0D63D-3479-4EEA-9B3D-F8BAD652935E}" type="pres">
      <dgm:prSet presAssocID="{1524BF69-7064-4388-A832-8D6E3CE24491}" presName="negativeSpace" presStyleCnt="0"/>
      <dgm:spPr/>
    </dgm:pt>
    <dgm:pt modelId="{E3240E18-31C1-4219-A877-CBC95641A251}" type="pres">
      <dgm:prSet presAssocID="{1524BF69-7064-4388-A832-8D6E3CE24491}" presName="childText" presStyleLbl="conFgAcc1" presStyleIdx="0" presStyleCnt="11">
        <dgm:presLayoutVars>
          <dgm:bulletEnabled val="1"/>
        </dgm:presLayoutVars>
      </dgm:prSet>
      <dgm:spPr/>
    </dgm:pt>
    <dgm:pt modelId="{ADD2F709-0012-4E71-B339-B3D1DB0F0F67}" type="pres">
      <dgm:prSet presAssocID="{4C5AE060-32DF-4474-9AAE-CDE63B9182D2}" presName="spaceBetweenRectangles" presStyleCnt="0"/>
      <dgm:spPr/>
    </dgm:pt>
    <dgm:pt modelId="{E047FCCA-8FEF-4343-B914-EE1ACF87A6B9}" type="pres">
      <dgm:prSet presAssocID="{C1DE1AC1-8FDE-40AC-AE1D-EE83B551ABE0}" presName="parentLin" presStyleCnt="0"/>
      <dgm:spPr/>
    </dgm:pt>
    <dgm:pt modelId="{E0EF528F-C38C-49E3-A09D-F8D2352AD7C4}" type="pres">
      <dgm:prSet presAssocID="{C1DE1AC1-8FDE-40AC-AE1D-EE83B551ABE0}" presName="parentLeftMargin" presStyleLbl="node1" presStyleIdx="0" presStyleCnt="11"/>
      <dgm:spPr/>
    </dgm:pt>
    <dgm:pt modelId="{E7A7917C-4455-4740-8F1F-56690216A182}" type="pres">
      <dgm:prSet presAssocID="{C1DE1AC1-8FDE-40AC-AE1D-EE83B551ABE0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DBBA8EDD-C1B2-46C8-84BE-D99381EA18C4}" type="pres">
      <dgm:prSet presAssocID="{C1DE1AC1-8FDE-40AC-AE1D-EE83B551ABE0}" presName="negativeSpace" presStyleCnt="0"/>
      <dgm:spPr/>
    </dgm:pt>
    <dgm:pt modelId="{6205FBDB-797D-416B-B644-4A8725090543}" type="pres">
      <dgm:prSet presAssocID="{C1DE1AC1-8FDE-40AC-AE1D-EE83B551ABE0}" presName="childText" presStyleLbl="conFgAcc1" presStyleIdx="1" presStyleCnt="11">
        <dgm:presLayoutVars>
          <dgm:bulletEnabled val="1"/>
        </dgm:presLayoutVars>
      </dgm:prSet>
      <dgm:spPr/>
    </dgm:pt>
    <dgm:pt modelId="{16370BC7-07B1-46C9-8B4A-2C3AE87AF6E3}" type="pres">
      <dgm:prSet presAssocID="{415EC2A1-1CA6-48F7-AB27-890E1D60E245}" presName="spaceBetweenRectangles" presStyleCnt="0"/>
      <dgm:spPr/>
    </dgm:pt>
    <dgm:pt modelId="{55A38D84-B2BF-481D-A5D3-02188BBE7D79}" type="pres">
      <dgm:prSet presAssocID="{C8E87897-EE79-4A3F-AF6D-104E2EA8C79A}" presName="parentLin" presStyleCnt="0"/>
      <dgm:spPr/>
    </dgm:pt>
    <dgm:pt modelId="{55C5AF07-7208-4903-921D-34AD47EF5D33}" type="pres">
      <dgm:prSet presAssocID="{C8E87897-EE79-4A3F-AF6D-104E2EA8C79A}" presName="parentLeftMargin" presStyleLbl="node1" presStyleIdx="1" presStyleCnt="11"/>
      <dgm:spPr/>
    </dgm:pt>
    <dgm:pt modelId="{B209D21A-3247-48AA-AD18-12E214D5F847}" type="pres">
      <dgm:prSet presAssocID="{C8E87897-EE79-4A3F-AF6D-104E2EA8C79A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F13ECC16-8683-4F5A-9E8F-63A22F789D0C}" type="pres">
      <dgm:prSet presAssocID="{C8E87897-EE79-4A3F-AF6D-104E2EA8C79A}" presName="negativeSpace" presStyleCnt="0"/>
      <dgm:spPr/>
    </dgm:pt>
    <dgm:pt modelId="{05471F1A-0DF2-4CF4-915B-4A2E3982E921}" type="pres">
      <dgm:prSet presAssocID="{C8E87897-EE79-4A3F-AF6D-104E2EA8C79A}" presName="childText" presStyleLbl="conFgAcc1" presStyleIdx="2" presStyleCnt="11">
        <dgm:presLayoutVars>
          <dgm:bulletEnabled val="1"/>
        </dgm:presLayoutVars>
      </dgm:prSet>
      <dgm:spPr/>
    </dgm:pt>
    <dgm:pt modelId="{D24EEE6D-7384-446B-A5D7-0C1C791A28A1}" type="pres">
      <dgm:prSet presAssocID="{524EBEB2-79B7-4AF5-8FBF-BE36DC874850}" presName="spaceBetweenRectangles" presStyleCnt="0"/>
      <dgm:spPr/>
    </dgm:pt>
    <dgm:pt modelId="{88668748-81E8-423B-BFAA-56B4EF12CB56}" type="pres">
      <dgm:prSet presAssocID="{072533E9-6193-440A-B035-D212F229BBF6}" presName="parentLin" presStyleCnt="0"/>
      <dgm:spPr/>
    </dgm:pt>
    <dgm:pt modelId="{88D1E044-F93B-4855-B4C4-4FF2EABAF716}" type="pres">
      <dgm:prSet presAssocID="{072533E9-6193-440A-B035-D212F229BBF6}" presName="parentLeftMargin" presStyleLbl="node1" presStyleIdx="2" presStyleCnt="11"/>
      <dgm:spPr/>
    </dgm:pt>
    <dgm:pt modelId="{A7EE1A21-658C-4470-8D98-D6C256D0097F}" type="pres">
      <dgm:prSet presAssocID="{072533E9-6193-440A-B035-D212F229BBF6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1BA05E1A-C38F-40DD-9EB9-53671F888DF9}" type="pres">
      <dgm:prSet presAssocID="{072533E9-6193-440A-B035-D212F229BBF6}" presName="negativeSpace" presStyleCnt="0"/>
      <dgm:spPr/>
    </dgm:pt>
    <dgm:pt modelId="{42975622-2118-4577-B3C5-DEB1F2C546F0}" type="pres">
      <dgm:prSet presAssocID="{072533E9-6193-440A-B035-D212F229BBF6}" presName="childText" presStyleLbl="conFgAcc1" presStyleIdx="3" presStyleCnt="11">
        <dgm:presLayoutVars>
          <dgm:bulletEnabled val="1"/>
        </dgm:presLayoutVars>
      </dgm:prSet>
      <dgm:spPr/>
    </dgm:pt>
    <dgm:pt modelId="{0D9CE9D4-BD47-4606-8C69-A7D3D3600F15}" type="pres">
      <dgm:prSet presAssocID="{33E7A433-80CF-49D9-9579-B435C570F603}" presName="spaceBetweenRectangles" presStyleCnt="0"/>
      <dgm:spPr/>
    </dgm:pt>
    <dgm:pt modelId="{FC5517A0-42AE-4F1A-AAC3-0E623BF302B1}" type="pres">
      <dgm:prSet presAssocID="{ABD5EABB-FB22-46F0-A64F-D08F6695E2D5}" presName="parentLin" presStyleCnt="0"/>
      <dgm:spPr/>
    </dgm:pt>
    <dgm:pt modelId="{219E3E2E-6D12-4010-B63E-426A7CB96444}" type="pres">
      <dgm:prSet presAssocID="{ABD5EABB-FB22-46F0-A64F-D08F6695E2D5}" presName="parentLeftMargin" presStyleLbl="node1" presStyleIdx="3" presStyleCnt="11"/>
      <dgm:spPr/>
    </dgm:pt>
    <dgm:pt modelId="{E8CEFA93-64F8-43ED-92B9-3B9DB7A828EF}" type="pres">
      <dgm:prSet presAssocID="{ABD5EABB-FB22-46F0-A64F-D08F6695E2D5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065A525D-C163-4DAB-A4B7-E818CD55E53A}" type="pres">
      <dgm:prSet presAssocID="{ABD5EABB-FB22-46F0-A64F-D08F6695E2D5}" presName="negativeSpace" presStyleCnt="0"/>
      <dgm:spPr/>
    </dgm:pt>
    <dgm:pt modelId="{D59F4EE3-3C7C-47FA-BCB1-4D243850E3EB}" type="pres">
      <dgm:prSet presAssocID="{ABD5EABB-FB22-46F0-A64F-D08F6695E2D5}" presName="childText" presStyleLbl="conFgAcc1" presStyleIdx="4" presStyleCnt="11">
        <dgm:presLayoutVars>
          <dgm:bulletEnabled val="1"/>
        </dgm:presLayoutVars>
      </dgm:prSet>
      <dgm:spPr/>
    </dgm:pt>
    <dgm:pt modelId="{E5B19E08-ED85-431E-B2A5-35C395332339}" type="pres">
      <dgm:prSet presAssocID="{680D99AF-AF56-4C1E-A171-7C90F43E982E}" presName="spaceBetweenRectangles" presStyleCnt="0"/>
      <dgm:spPr/>
    </dgm:pt>
    <dgm:pt modelId="{C12989F4-44AC-4397-BEA7-6B5E05E91CF2}" type="pres">
      <dgm:prSet presAssocID="{8D8B1533-B246-4854-AFB1-BDEDC97D51D3}" presName="parentLin" presStyleCnt="0"/>
      <dgm:spPr/>
    </dgm:pt>
    <dgm:pt modelId="{9BCBAC73-CE30-4028-9E3B-4CBFBD23FBC6}" type="pres">
      <dgm:prSet presAssocID="{8D8B1533-B246-4854-AFB1-BDEDC97D51D3}" presName="parentLeftMargin" presStyleLbl="node1" presStyleIdx="4" presStyleCnt="11"/>
      <dgm:spPr/>
    </dgm:pt>
    <dgm:pt modelId="{62C18F15-52A0-4707-9C1A-98B7AC4D719D}" type="pres">
      <dgm:prSet presAssocID="{8D8B1533-B246-4854-AFB1-BDEDC97D51D3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04BBC250-8835-436D-AB3F-83D7F6F91F73}" type="pres">
      <dgm:prSet presAssocID="{8D8B1533-B246-4854-AFB1-BDEDC97D51D3}" presName="negativeSpace" presStyleCnt="0"/>
      <dgm:spPr/>
    </dgm:pt>
    <dgm:pt modelId="{DE769C0D-9FC5-432C-A736-6C85B1A73C6D}" type="pres">
      <dgm:prSet presAssocID="{8D8B1533-B246-4854-AFB1-BDEDC97D51D3}" presName="childText" presStyleLbl="conFgAcc1" presStyleIdx="5" presStyleCnt="11">
        <dgm:presLayoutVars>
          <dgm:bulletEnabled val="1"/>
        </dgm:presLayoutVars>
      </dgm:prSet>
      <dgm:spPr/>
    </dgm:pt>
    <dgm:pt modelId="{297775DA-C5E2-460F-8C08-4B46911390F4}" type="pres">
      <dgm:prSet presAssocID="{92C53C64-4D98-4870-8374-ECDFE150D3F8}" presName="spaceBetweenRectangles" presStyleCnt="0"/>
      <dgm:spPr/>
    </dgm:pt>
    <dgm:pt modelId="{0880A641-B66F-4AF2-A3B5-BB127BA8C741}" type="pres">
      <dgm:prSet presAssocID="{52D42A82-DCB3-4C1F-ACC7-6D895EA6432D}" presName="parentLin" presStyleCnt="0"/>
      <dgm:spPr/>
    </dgm:pt>
    <dgm:pt modelId="{FC012EDA-8A84-4FBE-96CF-4D3C663D774E}" type="pres">
      <dgm:prSet presAssocID="{52D42A82-DCB3-4C1F-ACC7-6D895EA6432D}" presName="parentLeftMargin" presStyleLbl="node1" presStyleIdx="5" presStyleCnt="11"/>
      <dgm:spPr/>
    </dgm:pt>
    <dgm:pt modelId="{8C1B484D-DDC6-4D37-BF86-4C3F90C08296}" type="pres">
      <dgm:prSet presAssocID="{52D42A82-DCB3-4C1F-ACC7-6D895EA6432D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89EDC67E-D16F-494D-A102-8B346E878E50}" type="pres">
      <dgm:prSet presAssocID="{52D42A82-DCB3-4C1F-ACC7-6D895EA6432D}" presName="negativeSpace" presStyleCnt="0"/>
      <dgm:spPr/>
    </dgm:pt>
    <dgm:pt modelId="{123F1141-7E68-4A46-A34D-7EBEB7ACEA49}" type="pres">
      <dgm:prSet presAssocID="{52D42A82-DCB3-4C1F-ACC7-6D895EA6432D}" presName="childText" presStyleLbl="conFgAcc1" presStyleIdx="6" presStyleCnt="11">
        <dgm:presLayoutVars>
          <dgm:bulletEnabled val="1"/>
        </dgm:presLayoutVars>
      </dgm:prSet>
      <dgm:spPr/>
    </dgm:pt>
    <dgm:pt modelId="{D727EAB8-BD41-4A81-A73E-48EBFA5A6494}" type="pres">
      <dgm:prSet presAssocID="{99FD41AA-7614-4057-A064-0E5D613E5DD7}" presName="spaceBetweenRectangles" presStyleCnt="0"/>
      <dgm:spPr/>
    </dgm:pt>
    <dgm:pt modelId="{DC180706-90E3-4FB3-A3F6-BD630D82063E}" type="pres">
      <dgm:prSet presAssocID="{628683EF-85F6-4B62-AE18-F3B362DE3F67}" presName="parentLin" presStyleCnt="0"/>
      <dgm:spPr/>
    </dgm:pt>
    <dgm:pt modelId="{ED58EC9D-FD5B-425B-89D6-E252ADE86DC5}" type="pres">
      <dgm:prSet presAssocID="{628683EF-85F6-4B62-AE18-F3B362DE3F67}" presName="parentLeftMargin" presStyleLbl="node1" presStyleIdx="6" presStyleCnt="11"/>
      <dgm:spPr/>
    </dgm:pt>
    <dgm:pt modelId="{FFB08235-E7B7-4289-81F4-FCD8D15550DA}" type="pres">
      <dgm:prSet presAssocID="{628683EF-85F6-4B62-AE18-F3B362DE3F67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7B640557-F1EE-4DBB-9555-1070A0C089E0}" type="pres">
      <dgm:prSet presAssocID="{628683EF-85F6-4B62-AE18-F3B362DE3F67}" presName="negativeSpace" presStyleCnt="0"/>
      <dgm:spPr/>
    </dgm:pt>
    <dgm:pt modelId="{28F77C43-114D-4517-A643-2AAB95F69458}" type="pres">
      <dgm:prSet presAssocID="{628683EF-85F6-4B62-AE18-F3B362DE3F67}" presName="childText" presStyleLbl="conFgAcc1" presStyleIdx="7" presStyleCnt="11">
        <dgm:presLayoutVars>
          <dgm:bulletEnabled val="1"/>
        </dgm:presLayoutVars>
      </dgm:prSet>
      <dgm:spPr/>
    </dgm:pt>
    <dgm:pt modelId="{8122412E-5BFA-4BEC-9C17-364ABEE66F35}" type="pres">
      <dgm:prSet presAssocID="{1C36E7DA-E35B-4870-A89B-4E63CCC62218}" presName="spaceBetweenRectangles" presStyleCnt="0"/>
      <dgm:spPr/>
    </dgm:pt>
    <dgm:pt modelId="{50F8C7AD-ACB5-47F8-9677-856FF82A9EEC}" type="pres">
      <dgm:prSet presAssocID="{3D964176-E343-4601-821D-515EE5BEFBFC}" presName="parentLin" presStyleCnt="0"/>
      <dgm:spPr/>
    </dgm:pt>
    <dgm:pt modelId="{035A66E7-40D3-4A7C-81F3-5C69BE08CF91}" type="pres">
      <dgm:prSet presAssocID="{3D964176-E343-4601-821D-515EE5BEFBFC}" presName="parentLeftMargin" presStyleLbl="node1" presStyleIdx="7" presStyleCnt="11"/>
      <dgm:spPr/>
    </dgm:pt>
    <dgm:pt modelId="{130DCD6C-AFCB-47BB-B42F-4EB3976AC032}" type="pres">
      <dgm:prSet presAssocID="{3D964176-E343-4601-821D-515EE5BEFBFC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1C44015B-2C74-4CB7-93D2-8786513D92A1}" type="pres">
      <dgm:prSet presAssocID="{3D964176-E343-4601-821D-515EE5BEFBFC}" presName="negativeSpace" presStyleCnt="0"/>
      <dgm:spPr/>
    </dgm:pt>
    <dgm:pt modelId="{56BD49E0-DAE6-4903-836C-6B40461C8E1D}" type="pres">
      <dgm:prSet presAssocID="{3D964176-E343-4601-821D-515EE5BEFBFC}" presName="childText" presStyleLbl="conFgAcc1" presStyleIdx="8" presStyleCnt="11">
        <dgm:presLayoutVars>
          <dgm:bulletEnabled val="1"/>
        </dgm:presLayoutVars>
      </dgm:prSet>
      <dgm:spPr/>
    </dgm:pt>
    <dgm:pt modelId="{76D2E760-27FF-4BCB-9308-7508938F7BC5}" type="pres">
      <dgm:prSet presAssocID="{B39C539A-98E3-40BA-A24D-7E4C8C385E31}" presName="spaceBetweenRectangles" presStyleCnt="0"/>
      <dgm:spPr/>
    </dgm:pt>
    <dgm:pt modelId="{84F1FA1C-1CFF-4635-ADC3-6536DBA77336}" type="pres">
      <dgm:prSet presAssocID="{F03DC8B6-A1CC-4822-AFE1-C4892C6BD178}" presName="parentLin" presStyleCnt="0"/>
      <dgm:spPr/>
    </dgm:pt>
    <dgm:pt modelId="{F65D663E-9D81-4539-AD97-C943BE47DC62}" type="pres">
      <dgm:prSet presAssocID="{F03DC8B6-A1CC-4822-AFE1-C4892C6BD178}" presName="parentLeftMargin" presStyleLbl="node1" presStyleIdx="8" presStyleCnt="11"/>
      <dgm:spPr/>
    </dgm:pt>
    <dgm:pt modelId="{D95947BF-6295-4B6A-A50E-828B5FC00950}" type="pres">
      <dgm:prSet presAssocID="{F03DC8B6-A1CC-4822-AFE1-C4892C6BD178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7745CA96-70F2-4F85-97F7-11AA3C350C31}" type="pres">
      <dgm:prSet presAssocID="{F03DC8B6-A1CC-4822-AFE1-C4892C6BD178}" presName="negativeSpace" presStyleCnt="0"/>
      <dgm:spPr/>
    </dgm:pt>
    <dgm:pt modelId="{598F5C01-7BDA-41A1-99FF-EF865832501D}" type="pres">
      <dgm:prSet presAssocID="{F03DC8B6-A1CC-4822-AFE1-C4892C6BD178}" presName="childText" presStyleLbl="conFgAcc1" presStyleIdx="9" presStyleCnt="11">
        <dgm:presLayoutVars>
          <dgm:bulletEnabled val="1"/>
        </dgm:presLayoutVars>
      </dgm:prSet>
      <dgm:spPr/>
    </dgm:pt>
    <dgm:pt modelId="{078773D4-CF0F-4034-8B33-62D9A9392EB7}" type="pres">
      <dgm:prSet presAssocID="{5E881BC2-CF39-44CF-8820-FB63DE817729}" presName="spaceBetweenRectangles" presStyleCnt="0"/>
      <dgm:spPr/>
    </dgm:pt>
    <dgm:pt modelId="{73AEE9D3-DE10-4B1E-89BA-CFA547A65B4C}" type="pres">
      <dgm:prSet presAssocID="{B115BF85-A68B-4011-BB53-802923CA9445}" presName="parentLin" presStyleCnt="0"/>
      <dgm:spPr/>
    </dgm:pt>
    <dgm:pt modelId="{FCB1C929-90EE-44D7-B238-89E4A61DDB14}" type="pres">
      <dgm:prSet presAssocID="{B115BF85-A68B-4011-BB53-802923CA9445}" presName="parentLeftMargin" presStyleLbl="node1" presStyleIdx="9" presStyleCnt="11"/>
      <dgm:spPr/>
    </dgm:pt>
    <dgm:pt modelId="{DE00A217-2EF4-4183-9626-B6E1A982A95E}" type="pres">
      <dgm:prSet presAssocID="{B115BF85-A68B-4011-BB53-802923CA9445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D0867-3ACD-40DE-817B-83273A25030D}" type="pres">
      <dgm:prSet presAssocID="{B115BF85-A68B-4011-BB53-802923CA9445}" presName="negativeSpace" presStyleCnt="0"/>
      <dgm:spPr/>
    </dgm:pt>
    <dgm:pt modelId="{CFC1D13E-514A-4354-8756-8ED6E792A3EC}" type="pres">
      <dgm:prSet presAssocID="{B115BF85-A68B-4011-BB53-802923CA9445}" presName="childText" presStyleLbl="conFgAcc1" presStyleIdx="10" presStyleCnt="11">
        <dgm:presLayoutVars>
          <dgm:bulletEnabled val="1"/>
        </dgm:presLayoutVars>
      </dgm:prSet>
      <dgm:spPr/>
    </dgm:pt>
  </dgm:ptLst>
  <dgm:cxnLst>
    <dgm:cxn modelId="{52BEC7A1-845B-43E0-A4B0-20E222624D9A}" type="presOf" srcId="{B115BF85-A68B-4011-BB53-802923CA9445}" destId="{DE00A217-2EF4-4183-9626-B6E1A982A95E}" srcOrd="1" destOrd="0" presId="urn:microsoft.com/office/officeart/2005/8/layout/list1"/>
    <dgm:cxn modelId="{2AFB663E-84BE-4920-AD08-E5D95E50869F}" srcId="{AC59DDD2-6CD7-442A-8F6D-F340C997FE00}" destId="{ABD5EABB-FB22-46F0-A64F-D08F6695E2D5}" srcOrd="4" destOrd="0" parTransId="{EF53D29B-690E-431C-8177-A2FCBB4A3B8D}" sibTransId="{680D99AF-AF56-4C1E-A171-7C90F43E982E}"/>
    <dgm:cxn modelId="{072E4444-FF44-403B-B488-03E1FF83CBB5}" srcId="{AC59DDD2-6CD7-442A-8F6D-F340C997FE00}" destId="{072533E9-6193-440A-B035-D212F229BBF6}" srcOrd="3" destOrd="0" parTransId="{86084CDE-9437-4F2E-B3FB-42672498DF8C}" sibTransId="{33E7A433-80CF-49D9-9579-B435C570F603}"/>
    <dgm:cxn modelId="{EE26D256-EE03-49C0-92A5-39E90F09D2A9}" type="presOf" srcId="{ABD5EABB-FB22-46F0-A64F-D08F6695E2D5}" destId="{219E3E2E-6D12-4010-B63E-426A7CB96444}" srcOrd="0" destOrd="0" presId="urn:microsoft.com/office/officeart/2005/8/layout/list1"/>
    <dgm:cxn modelId="{68A5890B-6F48-4236-86C3-52B937E03F61}" srcId="{AC59DDD2-6CD7-442A-8F6D-F340C997FE00}" destId="{52D42A82-DCB3-4C1F-ACC7-6D895EA6432D}" srcOrd="6" destOrd="0" parTransId="{4F24FA12-8912-4FE2-84F8-0361F500004D}" sibTransId="{99FD41AA-7614-4057-A064-0E5D613E5DD7}"/>
    <dgm:cxn modelId="{95E6CADA-1C1F-42A5-A00C-FA9922B62B8F}" type="presOf" srcId="{C1DE1AC1-8FDE-40AC-AE1D-EE83B551ABE0}" destId="{E0EF528F-C38C-49E3-A09D-F8D2352AD7C4}" srcOrd="0" destOrd="0" presId="urn:microsoft.com/office/officeart/2005/8/layout/list1"/>
    <dgm:cxn modelId="{45FF2E80-9FB6-48C9-990F-B06BC8FE4D2E}" type="presOf" srcId="{C8E87897-EE79-4A3F-AF6D-104E2EA8C79A}" destId="{B209D21A-3247-48AA-AD18-12E214D5F847}" srcOrd="1" destOrd="0" presId="urn:microsoft.com/office/officeart/2005/8/layout/list1"/>
    <dgm:cxn modelId="{4CF1C534-9298-40E1-9E81-95E4AF84B00B}" type="presOf" srcId="{F03DC8B6-A1CC-4822-AFE1-C4892C6BD178}" destId="{F65D663E-9D81-4539-AD97-C943BE47DC62}" srcOrd="0" destOrd="0" presId="urn:microsoft.com/office/officeart/2005/8/layout/list1"/>
    <dgm:cxn modelId="{4AD4E071-928F-4EA8-ADF8-6084773D08D6}" type="presOf" srcId="{3D964176-E343-4601-821D-515EE5BEFBFC}" destId="{130DCD6C-AFCB-47BB-B42F-4EB3976AC032}" srcOrd="1" destOrd="0" presId="urn:microsoft.com/office/officeart/2005/8/layout/list1"/>
    <dgm:cxn modelId="{674E475A-4874-4271-A8A3-0B096CBEC62F}" type="presOf" srcId="{52D42A82-DCB3-4C1F-ACC7-6D895EA6432D}" destId="{8C1B484D-DDC6-4D37-BF86-4C3F90C08296}" srcOrd="1" destOrd="0" presId="urn:microsoft.com/office/officeart/2005/8/layout/list1"/>
    <dgm:cxn modelId="{7E3B659C-DC5E-4A25-8638-3A371769FB90}" srcId="{AC59DDD2-6CD7-442A-8F6D-F340C997FE00}" destId="{C1DE1AC1-8FDE-40AC-AE1D-EE83B551ABE0}" srcOrd="1" destOrd="0" parTransId="{6F3DD5DD-7BDC-48C4-AEFB-14A30264E2C2}" sibTransId="{415EC2A1-1CA6-48F7-AB27-890E1D60E245}"/>
    <dgm:cxn modelId="{AA5EC724-9386-4035-A98F-C92C4BF04BBC}" srcId="{AC59DDD2-6CD7-442A-8F6D-F340C997FE00}" destId="{3D964176-E343-4601-821D-515EE5BEFBFC}" srcOrd="8" destOrd="0" parTransId="{F745A67C-952F-4523-89AE-EBA6C0296057}" sibTransId="{B39C539A-98E3-40BA-A24D-7E4C8C385E31}"/>
    <dgm:cxn modelId="{BAEA286A-4511-46A5-9418-25B9539CF682}" srcId="{AC59DDD2-6CD7-442A-8F6D-F340C997FE00}" destId="{628683EF-85F6-4B62-AE18-F3B362DE3F67}" srcOrd="7" destOrd="0" parTransId="{EECC422F-9AE7-462D-AF5B-B9B445004504}" sibTransId="{1C36E7DA-E35B-4870-A89B-4E63CCC62218}"/>
    <dgm:cxn modelId="{CB37073E-9A40-4D33-9026-DD90B3E9DDA3}" type="presOf" srcId="{AC59DDD2-6CD7-442A-8F6D-F340C997FE00}" destId="{2F73F3A0-C209-4FB8-A60D-A38453171FDF}" srcOrd="0" destOrd="0" presId="urn:microsoft.com/office/officeart/2005/8/layout/list1"/>
    <dgm:cxn modelId="{7F7532D2-7153-4BC3-8134-316EEF4404A7}" srcId="{AC59DDD2-6CD7-442A-8F6D-F340C997FE00}" destId="{B115BF85-A68B-4011-BB53-802923CA9445}" srcOrd="10" destOrd="0" parTransId="{A243437B-3592-4A0D-AAC6-1F44B315357C}" sibTransId="{EA2CA12C-550C-4101-A40E-A7EC09F785EE}"/>
    <dgm:cxn modelId="{F402054C-96AD-4D4F-BEC1-869678ABEB04}" type="presOf" srcId="{1524BF69-7064-4388-A832-8D6E3CE24491}" destId="{999D3AA3-5218-4836-AC40-FD8A74F1FA1F}" srcOrd="1" destOrd="0" presId="urn:microsoft.com/office/officeart/2005/8/layout/list1"/>
    <dgm:cxn modelId="{94C4FF61-D45C-4518-972D-3ED1E7920245}" type="presOf" srcId="{C8E87897-EE79-4A3F-AF6D-104E2EA8C79A}" destId="{55C5AF07-7208-4903-921D-34AD47EF5D33}" srcOrd="0" destOrd="0" presId="urn:microsoft.com/office/officeart/2005/8/layout/list1"/>
    <dgm:cxn modelId="{0A184F23-F622-468E-956B-82245DDC61D3}" type="presOf" srcId="{072533E9-6193-440A-B035-D212F229BBF6}" destId="{88D1E044-F93B-4855-B4C4-4FF2EABAF716}" srcOrd="0" destOrd="0" presId="urn:microsoft.com/office/officeart/2005/8/layout/list1"/>
    <dgm:cxn modelId="{B19C15EE-CDCB-4595-B792-9F947FE1B262}" type="presOf" srcId="{C1DE1AC1-8FDE-40AC-AE1D-EE83B551ABE0}" destId="{E7A7917C-4455-4740-8F1F-56690216A182}" srcOrd="1" destOrd="0" presId="urn:microsoft.com/office/officeart/2005/8/layout/list1"/>
    <dgm:cxn modelId="{ACCF1F8E-8065-42F4-9589-883DC1F21346}" type="presOf" srcId="{628683EF-85F6-4B62-AE18-F3B362DE3F67}" destId="{FFB08235-E7B7-4289-81F4-FCD8D15550DA}" srcOrd="1" destOrd="0" presId="urn:microsoft.com/office/officeart/2005/8/layout/list1"/>
    <dgm:cxn modelId="{E3105670-7332-45BD-8822-A2A7FFD6EF63}" type="presOf" srcId="{3D964176-E343-4601-821D-515EE5BEFBFC}" destId="{035A66E7-40D3-4A7C-81F3-5C69BE08CF91}" srcOrd="0" destOrd="0" presId="urn:microsoft.com/office/officeart/2005/8/layout/list1"/>
    <dgm:cxn modelId="{537031E7-B7A8-4DBC-BBC3-9F2D77A419C6}" type="presOf" srcId="{8D8B1533-B246-4854-AFB1-BDEDC97D51D3}" destId="{9BCBAC73-CE30-4028-9E3B-4CBFBD23FBC6}" srcOrd="0" destOrd="0" presId="urn:microsoft.com/office/officeart/2005/8/layout/list1"/>
    <dgm:cxn modelId="{AFA92E8C-E3DA-4F82-B8A1-4D3758742B84}" srcId="{AC59DDD2-6CD7-442A-8F6D-F340C997FE00}" destId="{1524BF69-7064-4388-A832-8D6E3CE24491}" srcOrd="0" destOrd="0" parTransId="{18DAE9CE-CACE-483E-B0EA-FE858935B7A4}" sibTransId="{4C5AE060-32DF-4474-9AAE-CDE63B9182D2}"/>
    <dgm:cxn modelId="{D86001B2-641C-4140-B3EE-0C330763AD33}" type="presOf" srcId="{B115BF85-A68B-4011-BB53-802923CA9445}" destId="{FCB1C929-90EE-44D7-B238-89E4A61DDB14}" srcOrd="0" destOrd="0" presId="urn:microsoft.com/office/officeart/2005/8/layout/list1"/>
    <dgm:cxn modelId="{E27EAA38-4E23-48CE-A012-BAEE0539454F}" srcId="{AC59DDD2-6CD7-442A-8F6D-F340C997FE00}" destId="{C8E87897-EE79-4A3F-AF6D-104E2EA8C79A}" srcOrd="2" destOrd="0" parTransId="{D7612592-4D94-4360-8DD3-6BD3EF49B0EC}" sibTransId="{524EBEB2-79B7-4AF5-8FBF-BE36DC874850}"/>
    <dgm:cxn modelId="{FB2C0A98-53BB-4EEF-8657-7105C0F3C8D1}" type="presOf" srcId="{628683EF-85F6-4B62-AE18-F3B362DE3F67}" destId="{ED58EC9D-FD5B-425B-89D6-E252ADE86DC5}" srcOrd="0" destOrd="0" presId="urn:microsoft.com/office/officeart/2005/8/layout/list1"/>
    <dgm:cxn modelId="{2EB0198F-9EDB-48FF-9B3E-8B030F82AB56}" srcId="{AC59DDD2-6CD7-442A-8F6D-F340C997FE00}" destId="{8D8B1533-B246-4854-AFB1-BDEDC97D51D3}" srcOrd="5" destOrd="0" parTransId="{303C554E-965B-405F-AE37-8A34D7438895}" sibTransId="{92C53C64-4D98-4870-8374-ECDFE150D3F8}"/>
    <dgm:cxn modelId="{906CAFC7-3486-48E7-A8D7-DE3AD69054F5}" type="presOf" srcId="{ABD5EABB-FB22-46F0-A64F-D08F6695E2D5}" destId="{E8CEFA93-64F8-43ED-92B9-3B9DB7A828EF}" srcOrd="1" destOrd="0" presId="urn:microsoft.com/office/officeart/2005/8/layout/list1"/>
    <dgm:cxn modelId="{CE6F15AD-F8FC-47FC-A666-5E255C814DAA}" type="presOf" srcId="{8D8B1533-B246-4854-AFB1-BDEDC97D51D3}" destId="{62C18F15-52A0-4707-9C1A-98B7AC4D719D}" srcOrd="1" destOrd="0" presId="urn:microsoft.com/office/officeart/2005/8/layout/list1"/>
    <dgm:cxn modelId="{9A7DC4F6-F2FA-42D7-949C-04E34754CF37}" type="presOf" srcId="{52D42A82-DCB3-4C1F-ACC7-6D895EA6432D}" destId="{FC012EDA-8A84-4FBE-96CF-4D3C663D774E}" srcOrd="0" destOrd="0" presId="urn:microsoft.com/office/officeart/2005/8/layout/list1"/>
    <dgm:cxn modelId="{9E8E6C15-8432-4401-A93A-C2B944AEB343}" srcId="{AC59DDD2-6CD7-442A-8F6D-F340C997FE00}" destId="{F03DC8B6-A1CC-4822-AFE1-C4892C6BD178}" srcOrd="9" destOrd="0" parTransId="{2547DEF1-7C05-42B0-84A9-E3FBEF28918F}" sibTransId="{5E881BC2-CF39-44CF-8820-FB63DE817729}"/>
    <dgm:cxn modelId="{0525D534-50B9-4625-B3C8-A7C21E8124BC}" type="presOf" srcId="{072533E9-6193-440A-B035-D212F229BBF6}" destId="{A7EE1A21-658C-4470-8D98-D6C256D0097F}" srcOrd="1" destOrd="0" presId="urn:microsoft.com/office/officeart/2005/8/layout/list1"/>
    <dgm:cxn modelId="{6477D773-FBF7-4795-ABC8-C98C681F9DBA}" type="presOf" srcId="{F03DC8B6-A1CC-4822-AFE1-C4892C6BD178}" destId="{D95947BF-6295-4B6A-A50E-828B5FC00950}" srcOrd="1" destOrd="0" presId="urn:microsoft.com/office/officeart/2005/8/layout/list1"/>
    <dgm:cxn modelId="{D504B4E8-290C-4C18-AB53-FCE020558194}" type="presOf" srcId="{1524BF69-7064-4388-A832-8D6E3CE24491}" destId="{69D2ECAF-F4F5-4F34-AD9C-BB367A496309}" srcOrd="0" destOrd="0" presId="urn:microsoft.com/office/officeart/2005/8/layout/list1"/>
    <dgm:cxn modelId="{7801A33C-237C-4E46-9D9A-4310AE66FB1C}" type="presParOf" srcId="{2F73F3A0-C209-4FB8-A60D-A38453171FDF}" destId="{E0F79C12-F0BD-4813-A7D4-9E0713064C54}" srcOrd="0" destOrd="0" presId="urn:microsoft.com/office/officeart/2005/8/layout/list1"/>
    <dgm:cxn modelId="{032D5A17-EBD1-4DB4-802A-AD8CE6FCEBC9}" type="presParOf" srcId="{E0F79C12-F0BD-4813-A7D4-9E0713064C54}" destId="{69D2ECAF-F4F5-4F34-AD9C-BB367A496309}" srcOrd="0" destOrd="0" presId="urn:microsoft.com/office/officeart/2005/8/layout/list1"/>
    <dgm:cxn modelId="{386A5425-DC09-4F2E-88D6-9C33C6D6C862}" type="presParOf" srcId="{E0F79C12-F0BD-4813-A7D4-9E0713064C54}" destId="{999D3AA3-5218-4836-AC40-FD8A74F1FA1F}" srcOrd="1" destOrd="0" presId="urn:microsoft.com/office/officeart/2005/8/layout/list1"/>
    <dgm:cxn modelId="{5E1D717C-D371-4D33-BD36-3626B2EC5BF9}" type="presParOf" srcId="{2F73F3A0-C209-4FB8-A60D-A38453171FDF}" destId="{58C0D63D-3479-4EEA-9B3D-F8BAD652935E}" srcOrd="1" destOrd="0" presId="urn:microsoft.com/office/officeart/2005/8/layout/list1"/>
    <dgm:cxn modelId="{6974F79D-E587-4164-9042-1F2A04CBB98E}" type="presParOf" srcId="{2F73F3A0-C209-4FB8-A60D-A38453171FDF}" destId="{E3240E18-31C1-4219-A877-CBC95641A251}" srcOrd="2" destOrd="0" presId="urn:microsoft.com/office/officeart/2005/8/layout/list1"/>
    <dgm:cxn modelId="{00902167-B1FE-4B3D-90F8-E089FE2A5902}" type="presParOf" srcId="{2F73F3A0-C209-4FB8-A60D-A38453171FDF}" destId="{ADD2F709-0012-4E71-B339-B3D1DB0F0F67}" srcOrd="3" destOrd="0" presId="urn:microsoft.com/office/officeart/2005/8/layout/list1"/>
    <dgm:cxn modelId="{A662DDF4-9FAF-41DE-847F-BB20EB812368}" type="presParOf" srcId="{2F73F3A0-C209-4FB8-A60D-A38453171FDF}" destId="{E047FCCA-8FEF-4343-B914-EE1ACF87A6B9}" srcOrd="4" destOrd="0" presId="urn:microsoft.com/office/officeart/2005/8/layout/list1"/>
    <dgm:cxn modelId="{719B76E0-A091-43C1-BB19-0C7DBBC0BA85}" type="presParOf" srcId="{E047FCCA-8FEF-4343-B914-EE1ACF87A6B9}" destId="{E0EF528F-C38C-49E3-A09D-F8D2352AD7C4}" srcOrd="0" destOrd="0" presId="urn:microsoft.com/office/officeart/2005/8/layout/list1"/>
    <dgm:cxn modelId="{45D7FE66-A57C-4084-95AE-B12E6C869A5F}" type="presParOf" srcId="{E047FCCA-8FEF-4343-B914-EE1ACF87A6B9}" destId="{E7A7917C-4455-4740-8F1F-56690216A182}" srcOrd="1" destOrd="0" presId="urn:microsoft.com/office/officeart/2005/8/layout/list1"/>
    <dgm:cxn modelId="{1C27D5CE-03BF-4555-B1D4-A739A08BB06C}" type="presParOf" srcId="{2F73F3A0-C209-4FB8-A60D-A38453171FDF}" destId="{DBBA8EDD-C1B2-46C8-84BE-D99381EA18C4}" srcOrd="5" destOrd="0" presId="urn:microsoft.com/office/officeart/2005/8/layout/list1"/>
    <dgm:cxn modelId="{4EF254C0-DBC7-4F13-953A-378735B3D7D3}" type="presParOf" srcId="{2F73F3A0-C209-4FB8-A60D-A38453171FDF}" destId="{6205FBDB-797D-416B-B644-4A8725090543}" srcOrd="6" destOrd="0" presId="urn:microsoft.com/office/officeart/2005/8/layout/list1"/>
    <dgm:cxn modelId="{B2CEFF38-E788-4241-A636-8C3230A0BCC4}" type="presParOf" srcId="{2F73F3A0-C209-4FB8-A60D-A38453171FDF}" destId="{16370BC7-07B1-46C9-8B4A-2C3AE87AF6E3}" srcOrd="7" destOrd="0" presId="urn:microsoft.com/office/officeart/2005/8/layout/list1"/>
    <dgm:cxn modelId="{DEC58F3A-8320-4F79-810D-E559666EA512}" type="presParOf" srcId="{2F73F3A0-C209-4FB8-A60D-A38453171FDF}" destId="{55A38D84-B2BF-481D-A5D3-02188BBE7D79}" srcOrd="8" destOrd="0" presId="urn:microsoft.com/office/officeart/2005/8/layout/list1"/>
    <dgm:cxn modelId="{945A4FAF-5638-4F2A-9507-6C61CF533534}" type="presParOf" srcId="{55A38D84-B2BF-481D-A5D3-02188BBE7D79}" destId="{55C5AF07-7208-4903-921D-34AD47EF5D33}" srcOrd="0" destOrd="0" presId="urn:microsoft.com/office/officeart/2005/8/layout/list1"/>
    <dgm:cxn modelId="{62DF5AF5-5943-48BE-9B7E-FEF4A86D302A}" type="presParOf" srcId="{55A38D84-B2BF-481D-A5D3-02188BBE7D79}" destId="{B209D21A-3247-48AA-AD18-12E214D5F847}" srcOrd="1" destOrd="0" presId="urn:microsoft.com/office/officeart/2005/8/layout/list1"/>
    <dgm:cxn modelId="{51BEF3A3-68F0-42E8-B172-5271518A654F}" type="presParOf" srcId="{2F73F3A0-C209-4FB8-A60D-A38453171FDF}" destId="{F13ECC16-8683-4F5A-9E8F-63A22F789D0C}" srcOrd="9" destOrd="0" presId="urn:microsoft.com/office/officeart/2005/8/layout/list1"/>
    <dgm:cxn modelId="{AD723B45-EEF4-4206-AFFB-98331EF3FA5C}" type="presParOf" srcId="{2F73F3A0-C209-4FB8-A60D-A38453171FDF}" destId="{05471F1A-0DF2-4CF4-915B-4A2E3982E921}" srcOrd="10" destOrd="0" presId="urn:microsoft.com/office/officeart/2005/8/layout/list1"/>
    <dgm:cxn modelId="{5DE839A6-5174-467C-9606-2DE78CAB074C}" type="presParOf" srcId="{2F73F3A0-C209-4FB8-A60D-A38453171FDF}" destId="{D24EEE6D-7384-446B-A5D7-0C1C791A28A1}" srcOrd="11" destOrd="0" presId="urn:microsoft.com/office/officeart/2005/8/layout/list1"/>
    <dgm:cxn modelId="{6CDB96A2-FBC2-4352-9082-AFC6AA4B930E}" type="presParOf" srcId="{2F73F3A0-C209-4FB8-A60D-A38453171FDF}" destId="{88668748-81E8-423B-BFAA-56B4EF12CB56}" srcOrd="12" destOrd="0" presId="urn:microsoft.com/office/officeart/2005/8/layout/list1"/>
    <dgm:cxn modelId="{19BC5E00-E394-4C0A-AE44-7AE8984B5649}" type="presParOf" srcId="{88668748-81E8-423B-BFAA-56B4EF12CB56}" destId="{88D1E044-F93B-4855-B4C4-4FF2EABAF716}" srcOrd="0" destOrd="0" presId="urn:microsoft.com/office/officeart/2005/8/layout/list1"/>
    <dgm:cxn modelId="{5C3669CF-7C34-4CC7-BDB9-0224AE0EE470}" type="presParOf" srcId="{88668748-81E8-423B-BFAA-56B4EF12CB56}" destId="{A7EE1A21-658C-4470-8D98-D6C256D0097F}" srcOrd="1" destOrd="0" presId="urn:microsoft.com/office/officeart/2005/8/layout/list1"/>
    <dgm:cxn modelId="{76E61938-B5D4-450B-88D4-A85EE85BE8E6}" type="presParOf" srcId="{2F73F3A0-C209-4FB8-A60D-A38453171FDF}" destId="{1BA05E1A-C38F-40DD-9EB9-53671F888DF9}" srcOrd="13" destOrd="0" presId="urn:microsoft.com/office/officeart/2005/8/layout/list1"/>
    <dgm:cxn modelId="{877F917E-576A-4775-A595-41E078B36BCA}" type="presParOf" srcId="{2F73F3A0-C209-4FB8-A60D-A38453171FDF}" destId="{42975622-2118-4577-B3C5-DEB1F2C546F0}" srcOrd="14" destOrd="0" presId="urn:microsoft.com/office/officeart/2005/8/layout/list1"/>
    <dgm:cxn modelId="{48B08B3B-A62A-42B7-8929-2DFB57027047}" type="presParOf" srcId="{2F73F3A0-C209-4FB8-A60D-A38453171FDF}" destId="{0D9CE9D4-BD47-4606-8C69-A7D3D3600F15}" srcOrd="15" destOrd="0" presId="urn:microsoft.com/office/officeart/2005/8/layout/list1"/>
    <dgm:cxn modelId="{424495C7-B9DC-40AB-8033-80F5B5A64828}" type="presParOf" srcId="{2F73F3A0-C209-4FB8-A60D-A38453171FDF}" destId="{FC5517A0-42AE-4F1A-AAC3-0E623BF302B1}" srcOrd="16" destOrd="0" presId="urn:microsoft.com/office/officeart/2005/8/layout/list1"/>
    <dgm:cxn modelId="{2325AE60-C59C-472C-B607-3D9A092EB378}" type="presParOf" srcId="{FC5517A0-42AE-4F1A-AAC3-0E623BF302B1}" destId="{219E3E2E-6D12-4010-B63E-426A7CB96444}" srcOrd="0" destOrd="0" presId="urn:microsoft.com/office/officeart/2005/8/layout/list1"/>
    <dgm:cxn modelId="{C4562758-0229-4C81-A0BB-77718D5FF23B}" type="presParOf" srcId="{FC5517A0-42AE-4F1A-AAC3-0E623BF302B1}" destId="{E8CEFA93-64F8-43ED-92B9-3B9DB7A828EF}" srcOrd="1" destOrd="0" presId="urn:microsoft.com/office/officeart/2005/8/layout/list1"/>
    <dgm:cxn modelId="{A1FDF0A8-6812-4802-A9B4-B6D6328E9D8E}" type="presParOf" srcId="{2F73F3A0-C209-4FB8-A60D-A38453171FDF}" destId="{065A525D-C163-4DAB-A4B7-E818CD55E53A}" srcOrd="17" destOrd="0" presId="urn:microsoft.com/office/officeart/2005/8/layout/list1"/>
    <dgm:cxn modelId="{5FCE90ED-3936-4B65-9C67-D3FDCE4700D0}" type="presParOf" srcId="{2F73F3A0-C209-4FB8-A60D-A38453171FDF}" destId="{D59F4EE3-3C7C-47FA-BCB1-4D243850E3EB}" srcOrd="18" destOrd="0" presId="urn:microsoft.com/office/officeart/2005/8/layout/list1"/>
    <dgm:cxn modelId="{4AC97AD5-ED17-4763-A264-4391916B4CDB}" type="presParOf" srcId="{2F73F3A0-C209-4FB8-A60D-A38453171FDF}" destId="{E5B19E08-ED85-431E-B2A5-35C395332339}" srcOrd="19" destOrd="0" presId="urn:microsoft.com/office/officeart/2005/8/layout/list1"/>
    <dgm:cxn modelId="{7882907E-B948-44C5-A830-CE77761ACCFD}" type="presParOf" srcId="{2F73F3A0-C209-4FB8-A60D-A38453171FDF}" destId="{C12989F4-44AC-4397-BEA7-6B5E05E91CF2}" srcOrd="20" destOrd="0" presId="urn:microsoft.com/office/officeart/2005/8/layout/list1"/>
    <dgm:cxn modelId="{3833672F-1A73-44DE-9B1A-D9CA9B4A7450}" type="presParOf" srcId="{C12989F4-44AC-4397-BEA7-6B5E05E91CF2}" destId="{9BCBAC73-CE30-4028-9E3B-4CBFBD23FBC6}" srcOrd="0" destOrd="0" presId="urn:microsoft.com/office/officeart/2005/8/layout/list1"/>
    <dgm:cxn modelId="{802CF8D7-3554-4C55-9FA6-C188A10A8F25}" type="presParOf" srcId="{C12989F4-44AC-4397-BEA7-6B5E05E91CF2}" destId="{62C18F15-52A0-4707-9C1A-98B7AC4D719D}" srcOrd="1" destOrd="0" presId="urn:microsoft.com/office/officeart/2005/8/layout/list1"/>
    <dgm:cxn modelId="{A4B0394C-B474-4199-A6F1-1F26A43AB266}" type="presParOf" srcId="{2F73F3A0-C209-4FB8-A60D-A38453171FDF}" destId="{04BBC250-8835-436D-AB3F-83D7F6F91F73}" srcOrd="21" destOrd="0" presId="urn:microsoft.com/office/officeart/2005/8/layout/list1"/>
    <dgm:cxn modelId="{182D2CD4-FBFB-4E3B-80A1-1F87CC56DE6A}" type="presParOf" srcId="{2F73F3A0-C209-4FB8-A60D-A38453171FDF}" destId="{DE769C0D-9FC5-432C-A736-6C85B1A73C6D}" srcOrd="22" destOrd="0" presId="urn:microsoft.com/office/officeart/2005/8/layout/list1"/>
    <dgm:cxn modelId="{91554075-DBA8-40EC-9394-1AADB15B31EC}" type="presParOf" srcId="{2F73F3A0-C209-4FB8-A60D-A38453171FDF}" destId="{297775DA-C5E2-460F-8C08-4B46911390F4}" srcOrd="23" destOrd="0" presId="urn:microsoft.com/office/officeart/2005/8/layout/list1"/>
    <dgm:cxn modelId="{8933E2DE-06E6-41AC-8C4E-7FAD2D32B19C}" type="presParOf" srcId="{2F73F3A0-C209-4FB8-A60D-A38453171FDF}" destId="{0880A641-B66F-4AF2-A3B5-BB127BA8C741}" srcOrd="24" destOrd="0" presId="urn:microsoft.com/office/officeart/2005/8/layout/list1"/>
    <dgm:cxn modelId="{0FB3AA4C-B2E3-4185-BDF8-F4E6FE98DEBF}" type="presParOf" srcId="{0880A641-B66F-4AF2-A3B5-BB127BA8C741}" destId="{FC012EDA-8A84-4FBE-96CF-4D3C663D774E}" srcOrd="0" destOrd="0" presId="urn:microsoft.com/office/officeart/2005/8/layout/list1"/>
    <dgm:cxn modelId="{18762E2B-D749-4E86-9635-9F9F415D0F3B}" type="presParOf" srcId="{0880A641-B66F-4AF2-A3B5-BB127BA8C741}" destId="{8C1B484D-DDC6-4D37-BF86-4C3F90C08296}" srcOrd="1" destOrd="0" presId="urn:microsoft.com/office/officeart/2005/8/layout/list1"/>
    <dgm:cxn modelId="{2848A06C-74C4-43DE-AB11-94495DB80A62}" type="presParOf" srcId="{2F73F3A0-C209-4FB8-A60D-A38453171FDF}" destId="{89EDC67E-D16F-494D-A102-8B346E878E50}" srcOrd="25" destOrd="0" presId="urn:microsoft.com/office/officeart/2005/8/layout/list1"/>
    <dgm:cxn modelId="{DE828579-8CDB-4DD7-A9C4-EA5B1F5F5CAC}" type="presParOf" srcId="{2F73F3A0-C209-4FB8-A60D-A38453171FDF}" destId="{123F1141-7E68-4A46-A34D-7EBEB7ACEA49}" srcOrd="26" destOrd="0" presId="urn:microsoft.com/office/officeart/2005/8/layout/list1"/>
    <dgm:cxn modelId="{C7D4FD28-DF55-4DA5-85C7-64A1539F5A54}" type="presParOf" srcId="{2F73F3A0-C209-4FB8-A60D-A38453171FDF}" destId="{D727EAB8-BD41-4A81-A73E-48EBFA5A6494}" srcOrd="27" destOrd="0" presId="urn:microsoft.com/office/officeart/2005/8/layout/list1"/>
    <dgm:cxn modelId="{9A6E23C3-4CD1-4617-B841-721E8F789C65}" type="presParOf" srcId="{2F73F3A0-C209-4FB8-A60D-A38453171FDF}" destId="{DC180706-90E3-4FB3-A3F6-BD630D82063E}" srcOrd="28" destOrd="0" presId="urn:microsoft.com/office/officeart/2005/8/layout/list1"/>
    <dgm:cxn modelId="{8E8A3589-8CAC-4ED9-9A69-232BAF7C0D40}" type="presParOf" srcId="{DC180706-90E3-4FB3-A3F6-BD630D82063E}" destId="{ED58EC9D-FD5B-425B-89D6-E252ADE86DC5}" srcOrd="0" destOrd="0" presId="urn:microsoft.com/office/officeart/2005/8/layout/list1"/>
    <dgm:cxn modelId="{1CFE623D-CF7E-4849-B339-3D06973981F9}" type="presParOf" srcId="{DC180706-90E3-4FB3-A3F6-BD630D82063E}" destId="{FFB08235-E7B7-4289-81F4-FCD8D15550DA}" srcOrd="1" destOrd="0" presId="urn:microsoft.com/office/officeart/2005/8/layout/list1"/>
    <dgm:cxn modelId="{2F73563A-4013-430E-AF7F-74BF1B506521}" type="presParOf" srcId="{2F73F3A0-C209-4FB8-A60D-A38453171FDF}" destId="{7B640557-F1EE-4DBB-9555-1070A0C089E0}" srcOrd="29" destOrd="0" presId="urn:microsoft.com/office/officeart/2005/8/layout/list1"/>
    <dgm:cxn modelId="{EE48E98B-CA15-41E4-A10C-BDB481E2EB15}" type="presParOf" srcId="{2F73F3A0-C209-4FB8-A60D-A38453171FDF}" destId="{28F77C43-114D-4517-A643-2AAB95F69458}" srcOrd="30" destOrd="0" presId="urn:microsoft.com/office/officeart/2005/8/layout/list1"/>
    <dgm:cxn modelId="{A0B914CC-A3F4-412D-AB5C-DF3FBA2B4883}" type="presParOf" srcId="{2F73F3A0-C209-4FB8-A60D-A38453171FDF}" destId="{8122412E-5BFA-4BEC-9C17-364ABEE66F35}" srcOrd="31" destOrd="0" presId="urn:microsoft.com/office/officeart/2005/8/layout/list1"/>
    <dgm:cxn modelId="{A8C07D33-7F11-438C-A674-943E15C5F024}" type="presParOf" srcId="{2F73F3A0-C209-4FB8-A60D-A38453171FDF}" destId="{50F8C7AD-ACB5-47F8-9677-856FF82A9EEC}" srcOrd="32" destOrd="0" presId="urn:microsoft.com/office/officeart/2005/8/layout/list1"/>
    <dgm:cxn modelId="{1E75D743-0482-45E8-8606-04929197C137}" type="presParOf" srcId="{50F8C7AD-ACB5-47F8-9677-856FF82A9EEC}" destId="{035A66E7-40D3-4A7C-81F3-5C69BE08CF91}" srcOrd="0" destOrd="0" presId="urn:microsoft.com/office/officeart/2005/8/layout/list1"/>
    <dgm:cxn modelId="{A321B010-C8DF-4704-85CB-016D19731651}" type="presParOf" srcId="{50F8C7AD-ACB5-47F8-9677-856FF82A9EEC}" destId="{130DCD6C-AFCB-47BB-B42F-4EB3976AC032}" srcOrd="1" destOrd="0" presId="urn:microsoft.com/office/officeart/2005/8/layout/list1"/>
    <dgm:cxn modelId="{228ACBE1-685D-4738-8E67-9FDA456BAEFF}" type="presParOf" srcId="{2F73F3A0-C209-4FB8-A60D-A38453171FDF}" destId="{1C44015B-2C74-4CB7-93D2-8786513D92A1}" srcOrd="33" destOrd="0" presId="urn:microsoft.com/office/officeart/2005/8/layout/list1"/>
    <dgm:cxn modelId="{8488100D-21F7-4E85-81C4-C8D005E3F984}" type="presParOf" srcId="{2F73F3A0-C209-4FB8-A60D-A38453171FDF}" destId="{56BD49E0-DAE6-4903-836C-6B40461C8E1D}" srcOrd="34" destOrd="0" presId="urn:microsoft.com/office/officeart/2005/8/layout/list1"/>
    <dgm:cxn modelId="{BC4A2689-7F58-414A-9C03-0AEE0A3CB112}" type="presParOf" srcId="{2F73F3A0-C209-4FB8-A60D-A38453171FDF}" destId="{76D2E760-27FF-4BCB-9308-7508938F7BC5}" srcOrd="35" destOrd="0" presId="urn:microsoft.com/office/officeart/2005/8/layout/list1"/>
    <dgm:cxn modelId="{965EB3BA-4359-4DC0-8424-A256D65DFBE9}" type="presParOf" srcId="{2F73F3A0-C209-4FB8-A60D-A38453171FDF}" destId="{84F1FA1C-1CFF-4635-ADC3-6536DBA77336}" srcOrd="36" destOrd="0" presId="urn:microsoft.com/office/officeart/2005/8/layout/list1"/>
    <dgm:cxn modelId="{B039DB28-2AD3-4735-BA9C-28E836FC7D9D}" type="presParOf" srcId="{84F1FA1C-1CFF-4635-ADC3-6536DBA77336}" destId="{F65D663E-9D81-4539-AD97-C943BE47DC62}" srcOrd="0" destOrd="0" presId="urn:microsoft.com/office/officeart/2005/8/layout/list1"/>
    <dgm:cxn modelId="{09013A9F-C7FF-4E7E-8D90-5970C400C2DE}" type="presParOf" srcId="{84F1FA1C-1CFF-4635-ADC3-6536DBA77336}" destId="{D95947BF-6295-4B6A-A50E-828B5FC00950}" srcOrd="1" destOrd="0" presId="urn:microsoft.com/office/officeart/2005/8/layout/list1"/>
    <dgm:cxn modelId="{AB3026FA-D3E0-4F7E-8192-EDE94FDF0210}" type="presParOf" srcId="{2F73F3A0-C209-4FB8-A60D-A38453171FDF}" destId="{7745CA96-70F2-4F85-97F7-11AA3C350C31}" srcOrd="37" destOrd="0" presId="urn:microsoft.com/office/officeart/2005/8/layout/list1"/>
    <dgm:cxn modelId="{755FEDA0-BBDC-497E-8DB8-52FCC8A64A3E}" type="presParOf" srcId="{2F73F3A0-C209-4FB8-A60D-A38453171FDF}" destId="{598F5C01-7BDA-41A1-99FF-EF865832501D}" srcOrd="38" destOrd="0" presId="urn:microsoft.com/office/officeart/2005/8/layout/list1"/>
    <dgm:cxn modelId="{AED55E1E-81A3-4049-92FB-8B1CF9647DA9}" type="presParOf" srcId="{2F73F3A0-C209-4FB8-A60D-A38453171FDF}" destId="{078773D4-CF0F-4034-8B33-62D9A9392EB7}" srcOrd="39" destOrd="0" presId="urn:microsoft.com/office/officeart/2005/8/layout/list1"/>
    <dgm:cxn modelId="{3FEE2C5A-2BA9-47BC-B527-DF2BCC9541CD}" type="presParOf" srcId="{2F73F3A0-C209-4FB8-A60D-A38453171FDF}" destId="{73AEE9D3-DE10-4B1E-89BA-CFA547A65B4C}" srcOrd="40" destOrd="0" presId="urn:microsoft.com/office/officeart/2005/8/layout/list1"/>
    <dgm:cxn modelId="{B76F3E68-34D0-48E2-9F41-1CE7F185F10A}" type="presParOf" srcId="{73AEE9D3-DE10-4B1E-89BA-CFA547A65B4C}" destId="{FCB1C929-90EE-44D7-B238-89E4A61DDB14}" srcOrd="0" destOrd="0" presId="urn:microsoft.com/office/officeart/2005/8/layout/list1"/>
    <dgm:cxn modelId="{7CF62422-AA3F-40B5-8D1E-F2057498CA68}" type="presParOf" srcId="{73AEE9D3-DE10-4B1E-89BA-CFA547A65B4C}" destId="{DE00A217-2EF4-4183-9626-B6E1A982A95E}" srcOrd="1" destOrd="0" presId="urn:microsoft.com/office/officeart/2005/8/layout/list1"/>
    <dgm:cxn modelId="{63A231A7-B795-4002-B81F-BCF3AFAC572C}" type="presParOf" srcId="{2F73F3A0-C209-4FB8-A60D-A38453171FDF}" destId="{96BD0867-3ACD-40DE-817B-83273A25030D}" srcOrd="41" destOrd="0" presId="urn:microsoft.com/office/officeart/2005/8/layout/list1"/>
    <dgm:cxn modelId="{B3D37F33-E8AF-41B2-B675-A75CBD5DBBD8}" type="presParOf" srcId="{2F73F3A0-C209-4FB8-A60D-A38453171FDF}" destId="{CFC1D13E-514A-4354-8756-8ED6E792A3EC}" srcOrd="4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99C722-F998-452F-B7B6-8D08D5F9F02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6E2A0E-A638-406C-AF17-4A3DA608327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Расстояние от Административного центра – х. Венделеевка</a:t>
          </a:r>
          <a:endParaRPr lang="ru-RU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4C620FD-CB4A-4013-B7D9-A5664D78C9CC}" type="parTrans" cxnId="{2F225C5C-27C0-452C-A6DF-767170AB4FDE}">
      <dgm:prSet/>
      <dgm:spPr/>
      <dgm:t>
        <a:bodyPr/>
        <a:lstStyle/>
        <a:p>
          <a:endParaRPr lang="ru-RU"/>
        </a:p>
      </dgm:t>
    </dgm:pt>
    <dgm:pt modelId="{1878DC23-39D2-475D-A2C1-320AD7A39030}" type="sibTrans" cxnId="{2F225C5C-27C0-452C-A6DF-767170AB4FDE}">
      <dgm:prSet/>
      <dgm:spPr/>
      <dgm:t>
        <a:bodyPr/>
        <a:lstStyle/>
        <a:p>
          <a:endParaRPr lang="ru-RU"/>
        </a:p>
      </dgm:t>
    </dgm:pt>
    <dgm:pt modelId="{5FEFBD09-C70C-47AD-B426-6032B523792A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до г. Миллерово – 50 км</a:t>
          </a:r>
          <a:endParaRPr lang="ru-RU" sz="2000" dirty="0">
            <a:solidFill>
              <a:schemeClr val="accent6">
                <a:lumMod val="50000"/>
              </a:schemeClr>
            </a:solidFill>
          </a:endParaRPr>
        </a:p>
      </dgm:t>
    </dgm:pt>
    <dgm:pt modelId="{0E220E27-FC69-4BE8-8B6F-B5FBC0E16070}" type="parTrans" cxnId="{5A2536FF-A436-4E8F-85B4-78634E0D9321}">
      <dgm:prSet/>
      <dgm:spPr/>
      <dgm:t>
        <a:bodyPr/>
        <a:lstStyle/>
        <a:p>
          <a:endParaRPr lang="ru-RU"/>
        </a:p>
      </dgm:t>
    </dgm:pt>
    <dgm:pt modelId="{8E133455-1FC1-4485-95BB-1FF9B4C8AB6E}" type="sibTrans" cxnId="{5A2536FF-A436-4E8F-85B4-78634E0D9321}">
      <dgm:prSet/>
      <dgm:spPr/>
      <dgm:t>
        <a:bodyPr/>
        <a:lstStyle/>
        <a:p>
          <a:endParaRPr lang="ru-RU"/>
        </a:p>
      </dgm:t>
    </dgm:pt>
    <dgm:pt modelId="{21E5DF09-DCD4-48DE-AED2-DCE3F72E1CF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до г. Ростов-на-Дону – 250 км</a:t>
          </a:r>
          <a:endParaRPr lang="ru-RU" sz="2000" dirty="0">
            <a:solidFill>
              <a:schemeClr val="accent6">
                <a:lumMod val="50000"/>
              </a:schemeClr>
            </a:solidFill>
          </a:endParaRPr>
        </a:p>
      </dgm:t>
    </dgm:pt>
    <dgm:pt modelId="{C7BE42D2-02DB-43B2-BF93-5B8F2DBFADAC}" type="parTrans" cxnId="{BFD95DBD-D00A-471C-8852-F33086AFA93D}">
      <dgm:prSet/>
      <dgm:spPr/>
      <dgm:t>
        <a:bodyPr/>
        <a:lstStyle/>
        <a:p>
          <a:endParaRPr lang="ru-RU"/>
        </a:p>
      </dgm:t>
    </dgm:pt>
    <dgm:pt modelId="{BB47655E-153E-474B-A355-01B1B837E3C2}" type="sibTrans" cxnId="{BFD95DBD-D00A-471C-8852-F33086AFA93D}">
      <dgm:prSet/>
      <dgm:spPr/>
      <dgm:t>
        <a:bodyPr/>
        <a:lstStyle/>
        <a:p>
          <a:endParaRPr lang="ru-RU"/>
        </a:p>
      </dgm:t>
    </dgm:pt>
    <dgm:pt modelId="{4963207B-CCC0-49F6-B567-5DA1644C941F}" type="pres">
      <dgm:prSet presAssocID="{9199C722-F998-452F-B7B6-8D08D5F9F0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9E4C5A-8ACA-49E5-92A6-C8A76DE53698}" type="pres">
      <dgm:prSet presAssocID="{EC6E2A0E-A638-406C-AF17-4A3DA6083270}" presName="hierRoot1" presStyleCnt="0"/>
      <dgm:spPr/>
    </dgm:pt>
    <dgm:pt modelId="{717A023E-6BD8-4178-8796-D8981BF270C4}" type="pres">
      <dgm:prSet presAssocID="{EC6E2A0E-A638-406C-AF17-4A3DA6083270}" presName="composite" presStyleCnt="0"/>
      <dgm:spPr/>
    </dgm:pt>
    <dgm:pt modelId="{1D03D4A6-9B2B-4A47-B7E3-88F117A391F3}" type="pres">
      <dgm:prSet presAssocID="{EC6E2A0E-A638-406C-AF17-4A3DA6083270}" presName="background" presStyleLbl="node0" presStyleIdx="0" presStyleCnt="1"/>
      <dgm:spPr/>
    </dgm:pt>
    <dgm:pt modelId="{558400AE-DA68-440B-B8FB-0B847A4AB963}" type="pres">
      <dgm:prSet presAssocID="{EC6E2A0E-A638-406C-AF17-4A3DA6083270}" presName="text" presStyleLbl="fgAcc0" presStyleIdx="0" presStyleCnt="1">
        <dgm:presLayoutVars>
          <dgm:chPref val="3"/>
        </dgm:presLayoutVars>
      </dgm:prSet>
      <dgm:spPr/>
    </dgm:pt>
    <dgm:pt modelId="{8CD016F1-D369-4864-951D-88DFF9A4FD0B}" type="pres">
      <dgm:prSet presAssocID="{EC6E2A0E-A638-406C-AF17-4A3DA6083270}" presName="hierChild2" presStyleCnt="0"/>
      <dgm:spPr/>
    </dgm:pt>
    <dgm:pt modelId="{F78FDB1B-ECFE-48C3-85DF-E85289A27E95}" type="pres">
      <dgm:prSet presAssocID="{0E220E27-FC69-4BE8-8B6F-B5FBC0E16070}" presName="Name10" presStyleLbl="parChTrans1D2" presStyleIdx="0" presStyleCnt="2"/>
      <dgm:spPr/>
    </dgm:pt>
    <dgm:pt modelId="{DDC247A6-00C0-4CEB-BBF9-2B5B538B2441}" type="pres">
      <dgm:prSet presAssocID="{5FEFBD09-C70C-47AD-B426-6032B523792A}" presName="hierRoot2" presStyleCnt="0"/>
      <dgm:spPr/>
    </dgm:pt>
    <dgm:pt modelId="{C5A8E0DE-D283-4EF5-95EC-8CC8BE419379}" type="pres">
      <dgm:prSet presAssocID="{5FEFBD09-C70C-47AD-B426-6032B523792A}" presName="composite2" presStyleCnt="0"/>
      <dgm:spPr/>
    </dgm:pt>
    <dgm:pt modelId="{33CA179F-9D9A-45EA-81DD-6B03A59781EF}" type="pres">
      <dgm:prSet presAssocID="{5FEFBD09-C70C-47AD-B426-6032B523792A}" presName="background2" presStyleLbl="node2" presStyleIdx="0" presStyleCnt="2"/>
      <dgm:spPr/>
    </dgm:pt>
    <dgm:pt modelId="{567548C2-29CD-4046-BFB5-7F77E843725C}" type="pres">
      <dgm:prSet presAssocID="{5FEFBD09-C70C-47AD-B426-6032B523792A}" presName="text2" presStyleLbl="fgAcc2" presStyleIdx="0" presStyleCnt="2">
        <dgm:presLayoutVars>
          <dgm:chPref val="3"/>
        </dgm:presLayoutVars>
      </dgm:prSet>
      <dgm:spPr/>
    </dgm:pt>
    <dgm:pt modelId="{1359AC3C-F600-4501-AFAA-695B67668183}" type="pres">
      <dgm:prSet presAssocID="{5FEFBD09-C70C-47AD-B426-6032B523792A}" presName="hierChild3" presStyleCnt="0"/>
      <dgm:spPr/>
    </dgm:pt>
    <dgm:pt modelId="{DD4D9C48-FC87-49CA-A7C7-3F903F2B51A9}" type="pres">
      <dgm:prSet presAssocID="{C7BE42D2-02DB-43B2-BF93-5B8F2DBFADAC}" presName="Name10" presStyleLbl="parChTrans1D2" presStyleIdx="1" presStyleCnt="2"/>
      <dgm:spPr/>
    </dgm:pt>
    <dgm:pt modelId="{0BA6639A-E65F-4C48-A3CB-60056C9CFA12}" type="pres">
      <dgm:prSet presAssocID="{21E5DF09-DCD4-48DE-AED2-DCE3F72E1CFC}" presName="hierRoot2" presStyleCnt="0"/>
      <dgm:spPr/>
    </dgm:pt>
    <dgm:pt modelId="{352F179B-4C76-48EC-A0D4-808F835FDCF3}" type="pres">
      <dgm:prSet presAssocID="{21E5DF09-DCD4-48DE-AED2-DCE3F72E1CFC}" presName="composite2" presStyleCnt="0"/>
      <dgm:spPr/>
    </dgm:pt>
    <dgm:pt modelId="{02D1AB5A-F6C4-4544-A092-95F8EDBE605A}" type="pres">
      <dgm:prSet presAssocID="{21E5DF09-DCD4-48DE-AED2-DCE3F72E1CFC}" presName="background2" presStyleLbl="node2" presStyleIdx="1" presStyleCnt="2"/>
      <dgm:spPr/>
    </dgm:pt>
    <dgm:pt modelId="{C8B8C4CA-DB91-4D27-87D8-1F587F801D40}" type="pres">
      <dgm:prSet presAssocID="{21E5DF09-DCD4-48DE-AED2-DCE3F72E1CFC}" presName="text2" presStyleLbl="fgAcc2" presStyleIdx="1" presStyleCnt="2" custScaleX="111808">
        <dgm:presLayoutVars>
          <dgm:chPref val="3"/>
        </dgm:presLayoutVars>
      </dgm:prSet>
      <dgm:spPr/>
    </dgm:pt>
    <dgm:pt modelId="{3F3E6925-6F5E-463D-A244-67AA52ACB508}" type="pres">
      <dgm:prSet presAssocID="{21E5DF09-DCD4-48DE-AED2-DCE3F72E1CFC}" presName="hierChild3" presStyleCnt="0"/>
      <dgm:spPr/>
    </dgm:pt>
  </dgm:ptLst>
  <dgm:cxnLst>
    <dgm:cxn modelId="{8FB47D89-ADE6-4BBE-8E33-6004D211B46A}" type="presOf" srcId="{21E5DF09-DCD4-48DE-AED2-DCE3F72E1CFC}" destId="{C8B8C4CA-DB91-4D27-87D8-1F587F801D40}" srcOrd="0" destOrd="0" presId="urn:microsoft.com/office/officeart/2005/8/layout/hierarchy1"/>
    <dgm:cxn modelId="{2F225C5C-27C0-452C-A6DF-767170AB4FDE}" srcId="{9199C722-F998-452F-B7B6-8D08D5F9F022}" destId="{EC6E2A0E-A638-406C-AF17-4A3DA6083270}" srcOrd="0" destOrd="0" parTransId="{24C620FD-CB4A-4013-B7D9-A5664D78C9CC}" sibTransId="{1878DC23-39D2-475D-A2C1-320AD7A39030}"/>
    <dgm:cxn modelId="{19D20923-2B8C-4A85-804A-63D9DD440300}" type="presOf" srcId="{9199C722-F998-452F-B7B6-8D08D5F9F022}" destId="{4963207B-CCC0-49F6-B567-5DA1644C941F}" srcOrd="0" destOrd="0" presId="urn:microsoft.com/office/officeart/2005/8/layout/hierarchy1"/>
    <dgm:cxn modelId="{EBDFE79C-97AF-47A7-B059-3B0E2EDBC901}" type="presOf" srcId="{0E220E27-FC69-4BE8-8B6F-B5FBC0E16070}" destId="{F78FDB1B-ECFE-48C3-85DF-E85289A27E95}" srcOrd="0" destOrd="0" presId="urn:microsoft.com/office/officeart/2005/8/layout/hierarchy1"/>
    <dgm:cxn modelId="{51FF8F75-7627-451B-B31B-7DA9ADBE1D88}" type="presOf" srcId="{C7BE42D2-02DB-43B2-BF93-5B8F2DBFADAC}" destId="{DD4D9C48-FC87-49CA-A7C7-3F903F2B51A9}" srcOrd="0" destOrd="0" presId="urn:microsoft.com/office/officeart/2005/8/layout/hierarchy1"/>
    <dgm:cxn modelId="{7961300E-65D5-4084-95A2-C25D112F87FC}" type="presOf" srcId="{EC6E2A0E-A638-406C-AF17-4A3DA6083270}" destId="{558400AE-DA68-440B-B8FB-0B847A4AB963}" srcOrd="0" destOrd="0" presId="urn:microsoft.com/office/officeart/2005/8/layout/hierarchy1"/>
    <dgm:cxn modelId="{5A2536FF-A436-4E8F-85B4-78634E0D9321}" srcId="{EC6E2A0E-A638-406C-AF17-4A3DA6083270}" destId="{5FEFBD09-C70C-47AD-B426-6032B523792A}" srcOrd="0" destOrd="0" parTransId="{0E220E27-FC69-4BE8-8B6F-B5FBC0E16070}" sibTransId="{8E133455-1FC1-4485-95BB-1FF9B4C8AB6E}"/>
    <dgm:cxn modelId="{7A5AF5B6-86EF-422C-B018-C5C1432648B3}" type="presOf" srcId="{5FEFBD09-C70C-47AD-B426-6032B523792A}" destId="{567548C2-29CD-4046-BFB5-7F77E843725C}" srcOrd="0" destOrd="0" presId="urn:microsoft.com/office/officeart/2005/8/layout/hierarchy1"/>
    <dgm:cxn modelId="{BFD95DBD-D00A-471C-8852-F33086AFA93D}" srcId="{EC6E2A0E-A638-406C-AF17-4A3DA6083270}" destId="{21E5DF09-DCD4-48DE-AED2-DCE3F72E1CFC}" srcOrd="1" destOrd="0" parTransId="{C7BE42D2-02DB-43B2-BF93-5B8F2DBFADAC}" sibTransId="{BB47655E-153E-474B-A355-01B1B837E3C2}"/>
    <dgm:cxn modelId="{1A996F72-787B-4635-98BC-9B1E89602016}" type="presParOf" srcId="{4963207B-CCC0-49F6-B567-5DA1644C941F}" destId="{859E4C5A-8ACA-49E5-92A6-C8A76DE53698}" srcOrd="0" destOrd="0" presId="urn:microsoft.com/office/officeart/2005/8/layout/hierarchy1"/>
    <dgm:cxn modelId="{5BCDED5E-333A-427C-B3A5-3C284D046045}" type="presParOf" srcId="{859E4C5A-8ACA-49E5-92A6-C8A76DE53698}" destId="{717A023E-6BD8-4178-8796-D8981BF270C4}" srcOrd="0" destOrd="0" presId="urn:microsoft.com/office/officeart/2005/8/layout/hierarchy1"/>
    <dgm:cxn modelId="{9D7F7C75-1E79-4BAD-9016-677C3C8537EF}" type="presParOf" srcId="{717A023E-6BD8-4178-8796-D8981BF270C4}" destId="{1D03D4A6-9B2B-4A47-B7E3-88F117A391F3}" srcOrd="0" destOrd="0" presId="urn:microsoft.com/office/officeart/2005/8/layout/hierarchy1"/>
    <dgm:cxn modelId="{2732B6A7-E559-4DA4-A958-837436AFCC25}" type="presParOf" srcId="{717A023E-6BD8-4178-8796-D8981BF270C4}" destId="{558400AE-DA68-440B-B8FB-0B847A4AB963}" srcOrd="1" destOrd="0" presId="urn:microsoft.com/office/officeart/2005/8/layout/hierarchy1"/>
    <dgm:cxn modelId="{CDBB022A-1AA4-49B1-94ED-47A2A0179614}" type="presParOf" srcId="{859E4C5A-8ACA-49E5-92A6-C8A76DE53698}" destId="{8CD016F1-D369-4864-951D-88DFF9A4FD0B}" srcOrd="1" destOrd="0" presId="urn:microsoft.com/office/officeart/2005/8/layout/hierarchy1"/>
    <dgm:cxn modelId="{17305E77-614D-48A9-BF55-1D9535D15689}" type="presParOf" srcId="{8CD016F1-D369-4864-951D-88DFF9A4FD0B}" destId="{F78FDB1B-ECFE-48C3-85DF-E85289A27E95}" srcOrd="0" destOrd="0" presId="urn:microsoft.com/office/officeart/2005/8/layout/hierarchy1"/>
    <dgm:cxn modelId="{C913078E-FF8E-43F6-993F-84C0F15D1810}" type="presParOf" srcId="{8CD016F1-D369-4864-951D-88DFF9A4FD0B}" destId="{DDC247A6-00C0-4CEB-BBF9-2B5B538B2441}" srcOrd="1" destOrd="0" presId="urn:microsoft.com/office/officeart/2005/8/layout/hierarchy1"/>
    <dgm:cxn modelId="{DCCD2A22-E88A-450B-AE84-E64A136BD0AB}" type="presParOf" srcId="{DDC247A6-00C0-4CEB-BBF9-2B5B538B2441}" destId="{C5A8E0DE-D283-4EF5-95EC-8CC8BE419379}" srcOrd="0" destOrd="0" presId="urn:microsoft.com/office/officeart/2005/8/layout/hierarchy1"/>
    <dgm:cxn modelId="{83DBC584-5259-4577-9D5A-8EBD4BA36DC8}" type="presParOf" srcId="{C5A8E0DE-D283-4EF5-95EC-8CC8BE419379}" destId="{33CA179F-9D9A-45EA-81DD-6B03A59781EF}" srcOrd="0" destOrd="0" presId="urn:microsoft.com/office/officeart/2005/8/layout/hierarchy1"/>
    <dgm:cxn modelId="{D674BF4B-D42A-4000-A87D-18F83A01AE11}" type="presParOf" srcId="{C5A8E0DE-D283-4EF5-95EC-8CC8BE419379}" destId="{567548C2-29CD-4046-BFB5-7F77E843725C}" srcOrd="1" destOrd="0" presId="urn:microsoft.com/office/officeart/2005/8/layout/hierarchy1"/>
    <dgm:cxn modelId="{C29DEA69-152B-4962-B92C-D6AECFE1BCBA}" type="presParOf" srcId="{DDC247A6-00C0-4CEB-BBF9-2B5B538B2441}" destId="{1359AC3C-F600-4501-AFAA-695B67668183}" srcOrd="1" destOrd="0" presId="urn:microsoft.com/office/officeart/2005/8/layout/hierarchy1"/>
    <dgm:cxn modelId="{0F07CC84-70DE-48AE-A1C5-DFC904B86C24}" type="presParOf" srcId="{8CD016F1-D369-4864-951D-88DFF9A4FD0B}" destId="{DD4D9C48-FC87-49CA-A7C7-3F903F2B51A9}" srcOrd="2" destOrd="0" presId="urn:microsoft.com/office/officeart/2005/8/layout/hierarchy1"/>
    <dgm:cxn modelId="{E3748F94-324A-4171-B8D8-836A10B3A12C}" type="presParOf" srcId="{8CD016F1-D369-4864-951D-88DFF9A4FD0B}" destId="{0BA6639A-E65F-4C48-A3CB-60056C9CFA12}" srcOrd="3" destOrd="0" presId="urn:microsoft.com/office/officeart/2005/8/layout/hierarchy1"/>
    <dgm:cxn modelId="{062B2C76-ECCC-4D74-BAAB-1195EF6FC286}" type="presParOf" srcId="{0BA6639A-E65F-4C48-A3CB-60056C9CFA12}" destId="{352F179B-4C76-48EC-A0D4-808F835FDCF3}" srcOrd="0" destOrd="0" presId="urn:microsoft.com/office/officeart/2005/8/layout/hierarchy1"/>
    <dgm:cxn modelId="{29188379-4A4C-458A-9E42-D9FF1BDC99D7}" type="presParOf" srcId="{352F179B-4C76-48EC-A0D4-808F835FDCF3}" destId="{02D1AB5A-F6C4-4544-A092-95F8EDBE605A}" srcOrd="0" destOrd="0" presId="urn:microsoft.com/office/officeart/2005/8/layout/hierarchy1"/>
    <dgm:cxn modelId="{1D8424C2-4957-40D7-9D49-7219D776EAAE}" type="presParOf" srcId="{352F179B-4C76-48EC-A0D4-808F835FDCF3}" destId="{C8B8C4CA-DB91-4D27-87D8-1F587F801D40}" srcOrd="1" destOrd="0" presId="urn:microsoft.com/office/officeart/2005/8/layout/hierarchy1"/>
    <dgm:cxn modelId="{04C43155-9A77-4EEA-AE03-76C1F9702654}" type="presParOf" srcId="{0BA6639A-E65F-4C48-A3CB-60056C9CFA12}" destId="{3F3E6925-6F5E-463D-A244-67AA52ACB50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40E18-31C1-4219-A877-CBC95641A251}">
      <dsp:nvSpPr>
        <dsp:cNvPr id="0" name=""/>
        <dsp:cNvSpPr/>
      </dsp:nvSpPr>
      <dsp:spPr>
        <a:xfrm>
          <a:off x="0" y="1783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D3AA3-5218-4836-AC40-FD8A74F1FA1F}">
      <dsp:nvSpPr>
        <dsp:cNvPr id="0" name=""/>
        <dsp:cNvSpPr/>
      </dsp:nvSpPr>
      <dsp:spPr>
        <a:xfrm>
          <a:off x="411480" y="307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х.Венделеевка</a:t>
          </a:r>
          <a:endParaRPr lang="ru-RU" sz="1000" kern="1200"/>
        </a:p>
      </dsp:txBody>
      <dsp:txXfrm>
        <a:off x="425890" y="45185"/>
        <a:ext cx="5731900" cy="266380"/>
      </dsp:txXfrm>
    </dsp:sp>
    <dsp:sp modelId="{6205FBDB-797D-416B-B644-4A8725090543}">
      <dsp:nvSpPr>
        <dsp:cNvPr id="0" name=""/>
        <dsp:cNvSpPr/>
      </dsp:nvSpPr>
      <dsp:spPr>
        <a:xfrm>
          <a:off x="0" y="6319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7917C-4455-4740-8F1F-56690216A182}">
      <dsp:nvSpPr>
        <dsp:cNvPr id="0" name=""/>
        <dsp:cNvSpPr/>
      </dsp:nvSpPr>
      <dsp:spPr>
        <a:xfrm>
          <a:off x="411480" y="4843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сл.Туриловка</a:t>
          </a:r>
          <a:endParaRPr lang="ru-RU" sz="1000" kern="1200"/>
        </a:p>
      </dsp:txBody>
      <dsp:txXfrm>
        <a:off x="425890" y="498785"/>
        <a:ext cx="5731900" cy="266380"/>
      </dsp:txXfrm>
    </dsp:sp>
    <dsp:sp modelId="{05471F1A-0DF2-4CF4-915B-4A2E3982E921}">
      <dsp:nvSpPr>
        <dsp:cNvPr id="0" name=""/>
        <dsp:cNvSpPr/>
      </dsp:nvSpPr>
      <dsp:spPr>
        <a:xfrm>
          <a:off x="0" y="10855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9D21A-3247-48AA-AD18-12E214D5F847}">
      <dsp:nvSpPr>
        <dsp:cNvPr id="0" name=""/>
        <dsp:cNvSpPr/>
      </dsp:nvSpPr>
      <dsp:spPr>
        <a:xfrm>
          <a:off x="411480" y="9379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х.Новая Деревня</a:t>
          </a:r>
          <a:endParaRPr lang="ru-RU" sz="1000" kern="1200"/>
        </a:p>
      </dsp:txBody>
      <dsp:txXfrm>
        <a:off x="425890" y="952385"/>
        <a:ext cx="5731900" cy="266380"/>
      </dsp:txXfrm>
    </dsp:sp>
    <dsp:sp modelId="{42975622-2118-4577-B3C5-DEB1F2C546F0}">
      <dsp:nvSpPr>
        <dsp:cNvPr id="0" name=""/>
        <dsp:cNvSpPr/>
      </dsp:nvSpPr>
      <dsp:spPr>
        <a:xfrm>
          <a:off x="0" y="15391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E1A21-658C-4470-8D98-D6C256D0097F}">
      <dsp:nvSpPr>
        <dsp:cNvPr id="0" name=""/>
        <dsp:cNvSpPr/>
      </dsp:nvSpPr>
      <dsp:spPr>
        <a:xfrm>
          <a:off x="411480" y="13915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х.Беляевск</a:t>
          </a:r>
          <a:endParaRPr lang="ru-RU" sz="1000" kern="1200"/>
        </a:p>
      </dsp:txBody>
      <dsp:txXfrm>
        <a:off x="425890" y="1405985"/>
        <a:ext cx="5731900" cy="266380"/>
      </dsp:txXfrm>
    </dsp:sp>
    <dsp:sp modelId="{D59F4EE3-3C7C-47FA-BCB1-4D243850E3EB}">
      <dsp:nvSpPr>
        <dsp:cNvPr id="0" name=""/>
        <dsp:cNvSpPr/>
      </dsp:nvSpPr>
      <dsp:spPr>
        <a:xfrm>
          <a:off x="0" y="19927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EFA93-64F8-43ED-92B9-3B9DB7A828EF}">
      <dsp:nvSpPr>
        <dsp:cNvPr id="0" name=""/>
        <dsp:cNvSpPr/>
      </dsp:nvSpPr>
      <dsp:spPr>
        <a:xfrm>
          <a:off x="411480" y="18451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х.Полосачи</a:t>
          </a:r>
          <a:endParaRPr lang="ru-RU" sz="1000" kern="1200"/>
        </a:p>
      </dsp:txBody>
      <dsp:txXfrm>
        <a:off x="425890" y="1859585"/>
        <a:ext cx="5731900" cy="266380"/>
      </dsp:txXfrm>
    </dsp:sp>
    <dsp:sp modelId="{DE769C0D-9FC5-432C-A736-6C85B1A73C6D}">
      <dsp:nvSpPr>
        <dsp:cNvPr id="0" name=""/>
        <dsp:cNvSpPr/>
      </dsp:nvSpPr>
      <dsp:spPr>
        <a:xfrm>
          <a:off x="0" y="24463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18F15-52A0-4707-9C1A-98B7AC4D719D}">
      <dsp:nvSpPr>
        <dsp:cNvPr id="0" name=""/>
        <dsp:cNvSpPr/>
      </dsp:nvSpPr>
      <dsp:spPr>
        <a:xfrm>
          <a:off x="411480" y="22987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х.Гетманов</a:t>
          </a:r>
          <a:endParaRPr lang="ru-RU" sz="1000" kern="1200"/>
        </a:p>
      </dsp:txBody>
      <dsp:txXfrm>
        <a:off x="425890" y="2313185"/>
        <a:ext cx="5731900" cy="266380"/>
      </dsp:txXfrm>
    </dsp:sp>
    <dsp:sp modelId="{123F1141-7E68-4A46-A34D-7EBEB7ACEA49}">
      <dsp:nvSpPr>
        <dsp:cNvPr id="0" name=""/>
        <dsp:cNvSpPr/>
      </dsp:nvSpPr>
      <dsp:spPr>
        <a:xfrm>
          <a:off x="0" y="2899975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B484D-DDC6-4D37-BF86-4C3F90C08296}">
      <dsp:nvSpPr>
        <dsp:cNvPr id="0" name=""/>
        <dsp:cNvSpPr/>
      </dsp:nvSpPr>
      <dsp:spPr>
        <a:xfrm>
          <a:off x="411480" y="27523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х.Гернер</a:t>
          </a:r>
          <a:endParaRPr lang="ru-RU" sz="1000" kern="1200"/>
        </a:p>
      </dsp:txBody>
      <dsp:txXfrm>
        <a:off x="425890" y="2766785"/>
        <a:ext cx="5731900" cy="266380"/>
      </dsp:txXfrm>
    </dsp:sp>
    <dsp:sp modelId="{28F77C43-114D-4517-A643-2AAB95F69458}">
      <dsp:nvSpPr>
        <dsp:cNvPr id="0" name=""/>
        <dsp:cNvSpPr/>
      </dsp:nvSpPr>
      <dsp:spPr>
        <a:xfrm>
          <a:off x="0" y="3353576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08235-E7B7-4289-81F4-FCD8D15550DA}">
      <dsp:nvSpPr>
        <dsp:cNvPr id="0" name=""/>
        <dsp:cNvSpPr/>
      </dsp:nvSpPr>
      <dsp:spPr>
        <a:xfrm>
          <a:off x="411480" y="320597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х.Пантелеевка</a:t>
          </a:r>
          <a:endParaRPr lang="ru-RU" sz="1000" kern="1200"/>
        </a:p>
      </dsp:txBody>
      <dsp:txXfrm>
        <a:off x="425890" y="3220385"/>
        <a:ext cx="5731900" cy="266380"/>
      </dsp:txXfrm>
    </dsp:sp>
    <dsp:sp modelId="{56BD49E0-DAE6-4903-836C-6B40461C8E1D}">
      <dsp:nvSpPr>
        <dsp:cNvPr id="0" name=""/>
        <dsp:cNvSpPr/>
      </dsp:nvSpPr>
      <dsp:spPr>
        <a:xfrm>
          <a:off x="0" y="3807176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DCD6C-AFCB-47BB-B42F-4EB3976AC032}">
      <dsp:nvSpPr>
        <dsp:cNvPr id="0" name=""/>
        <dsp:cNvSpPr/>
      </dsp:nvSpPr>
      <dsp:spPr>
        <a:xfrm>
          <a:off x="411480" y="3659576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х.Николаевка</a:t>
          </a:r>
          <a:endParaRPr lang="ru-RU" sz="1000" kern="1200"/>
        </a:p>
      </dsp:txBody>
      <dsp:txXfrm>
        <a:off x="425890" y="3673986"/>
        <a:ext cx="5731900" cy="266380"/>
      </dsp:txXfrm>
    </dsp:sp>
    <dsp:sp modelId="{598F5C01-7BDA-41A1-99FF-EF865832501D}">
      <dsp:nvSpPr>
        <dsp:cNvPr id="0" name=""/>
        <dsp:cNvSpPr/>
      </dsp:nvSpPr>
      <dsp:spPr>
        <a:xfrm>
          <a:off x="0" y="4260776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947BF-6295-4B6A-A50E-828B5FC00950}">
      <dsp:nvSpPr>
        <dsp:cNvPr id="0" name=""/>
        <dsp:cNvSpPr/>
      </dsp:nvSpPr>
      <dsp:spPr>
        <a:xfrm>
          <a:off x="411480" y="4113176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х.Кузмичевка</a:t>
          </a:r>
          <a:endParaRPr lang="ru-RU" sz="1000" kern="1200"/>
        </a:p>
      </dsp:txBody>
      <dsp:txXfrm>
        <a:off x="425890" y="4127586"/>
        <a:ext cx="5731900" cy="266380"/>
      </dsp:txXfrm>
    </dsp:sp>
    <dsp:sp modelId="{CFC1D13E-514A-4354-8756-8ED6E792A3EC}">
      <dsp:nvSpPr>
        <dsp:cNvPr id="0" name=""/>
        <dsp:cNvSpPr/>
      </dsp:nvSpPr>
      <dsp:spPr>
        <a:xfrm>
          <a:off x="0" y="4714376"/>
          <a:ext cx="822959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0A217-2EF4-4183-9626-B6E1A982A95E}">
      <dsp:nvSpPr>
        <dsp:cNvPr id="0" name=""/>
        <dsp:cNvSpPr/>
      </dsp:nvSpPr>
      <dsp:spPr>
        <a:xfrm>
          <a:off x="411480" y="4566776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х. </a:t>
          </a:r>
          <a:r>
            <a:rPr lang="ru-RU" sz="1000" kern="1200" dirty="0" err="1" smtClean="0"/>
            <a:t>Ямовка</a:t>
          </a:r>
          <a:endParaRPr lang="ru-RU" sz="1000" kern="1200" dirty="0"/>
        </a:p>
      </dsp:txBody>
      <dsp:txXfrm>
        <a:off x="425890" y="4581186"/>
        <a:ext cx="5731900" cy="26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D9C48-FC87-49CA-A7C7-3F903F2B51A9}">
      <dsp:nvSpPr>
        <dsp:cNvPr id="0" name=""/>
        <dsp:cNvSpPr/>
      </dsp:nvSpPr>
      <dsp:spPr>
        <a:xfrm>
          <a:off x="3928950" y="2125724"/>
          <a:ext cx="2044340" cy="972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3016"/>
              </a:lnTo>
              <a:lnTo>
                <a:pt x="2044340" y="663016"/>
              </a:lnTo>
              <a:lnTo>
                <a:pt x="2044340" y="972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FDB1B-ECFE-48C3-85DF-E85289A27E95}">
      <dsp:nvSpPr>
        <dsp:cNvPr id="0" name=""/>
        <dsp:cNvSpPr/>
      </dsp:nvSpPr>
      <dsp:spPr>
        <a:xfrm>
          <a:off x="1687104" y="2125724"/>
          <a:ext cx="2241845" cy="972920"/>
        </a:xfrm>
        <a:custGeom>
          <a:avLst/>
          <a:gdLst/>
          <a:ahLst/>
          <a:cxnLst/>
          <a:rect l="0" t="0" r="0" b="0"/>
          <a:pathLst>
            <a:path>
              <a:moveTo>
                <a:pt x="2241845" y="0"/>
              </a:moveTo>
              <a:lnTo>
                <a:pt x="2241845" y="663016"/>
              </a:lnTo>
              <a:lnTo>
                <a:pt x="0" y="663016"/>
              </a:lnTo>
              <a:lnTo>
                <a:pt x="0" y="972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3D4A6-9B2B-4A47-B7E3-88F117A391F3}">
      <dsp:nvSpPr>
        <dsp:cNvPr id="0" name=""/>
        <dsp:cNvSpPr/>
      </dsp:nvSpPr>
      <dsp:spPr>
        <a:xfrm>
          <a:off x="2256308" y="1469"/>
          <a:ext cx="3345284" cy="2124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400AE-DA68-440B-B8FB-0B847A4AB963}">
      <dsp:nvSpPr>
        <dsp:cNvPr id="0" name=""/>
        <dsp:cNvSpPr/>
      </dsp:nvSpPr>
      <dsp:spPr>
        <a:xfrm>
          <a:off x="2628007" y="354582"/>
          <a:ext cx="3345284" cy="2124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Расстояние от Административного центра – х. Венделеевка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690224" y="416799"/>
        <a:ext cx="3220850" cy="1999821"/>
      </dsp:txXfrm>
    </dsp:sp>
    <dsp:sp modelId="{33CA179F-9D9A-45EA-81DD-6B03A59781EF}">
      <dsp:nvSpPr>
        <dsp:cNvPr id="0" name=""/>
        <dsp:cNvSpPr/>
      </dsp:nvSpPr>
      <dsp:spPr>
        <a:xfrm>
          <a:off x="14462" y="3098644"/>
          <a:ext cx="3345284" cy="2124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548C2-29CD-4046-BFB5-7F77E843725C}">
      <dsp:nvSpPr>
        <dsp:cNvPr id="0" name=""/>
        <dsp:cNvSpPr/>
      </dsp:nvSpPr>
      <dsp:spPr>
        <a:xfrm>
          <a:off x="386161" y="3451758"/>
          <a:ext cx="3345284" cy="2124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до г. Миллерово – 50 км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48378" y="3513975"/>
        <a:ext cx="3220850" cy="1999821"/>
      </dsp:txXfrm>
    </dsp:sp>
    <dsp:sp modelId="{02D1AB5A-F6C4-4544-A092-95F8EDBE605A}">
      <dsp:nvSpPr>
        <dsp:cNvPr id="0" name=""/>
        <dsp:cNvSpPr/>
      </dsp:nvSpPr>
      <dsp:spPr>
        <a:xfrm>
          <a:off x="4103143" y="3098644"/>
          <a:ext cx="3740295" cy="21242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8C4CA-DB91-4D27-87D8-1F587F801D40}">
      <dsp:nvSpPr>
        <dsp:cNvPr id="0" name=""/>
        <dsp:cNvSpPr/>
      </dsp:nvSpPr>
      <dsp:spPr>
        <a:xfrm>
          <a:off x="4474841" y="3451758"/>
          <a:ext cx="3740295" cy="2124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до г. Ростов-на-Дону – 250 км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537058" y="3513975"/>
        <a:ext cx="3615861" cy="1999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1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60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8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7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6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4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23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1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0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0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1A1A0-F7FF-4D9D-B363-3728660DE6C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F0DFD-7B20-4652-A859-EF3B000AC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6706"/>
            <a:ext cx="9122229" cy="683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Административно – 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территориальное деление 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«Туриловского сельского поселения»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0925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Calibri"/>
                <a:cs typeface="Times New Roman"/>
              </a:rPr>
              <a:t>одно почтовое отделение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208911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0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2800" dirty="0">
                <a:ea typeface="Calibri"/>
                <a:cs typeface="Times New Roman"/>
              </a:rPr>
              <a:t>Население проживающее на территории Туриловского сельского поселения обслуживается 7-ю торговыми точками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280920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Муниципальное образование «Туриловское сельское поселение» образовано 1 января 2006 года.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 descr="https://i.mycdn.me/i?r=AyH4iRPQ2q0otWIFepML2LxRBwStc-LWUY7FfJG_CsP43A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45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На его территории находится одиннадцать населенных пунктов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719636"/>
              </p:ext>
            </p:extLst>
          </p:nvPr>
        </p:nvGraphicFramePr>
        <p:xfrm>
          <a:off x="457200" y="1600200"/>
          <a:ext cx="8229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251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280874"/>
              </p:ext>
            </p:extLst>
          </p:nvPr>
        </p:nvGraphicFramePr>
        <p:xfrm>
          <a:off x="457200" y="548680"/>
          <a:ext cx="8229600" cy="557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531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</a:rPr>
              <a:t>Общая занимаемая площадь составляет 35,3 тыс. га, из них сельхозугодий 29 </a:t>
            </a:r>
            <a:r>
              <a:rPr lang="ru-RU" sz="6000" i="1" dirty="0" err="1" smtClean="0">
                <a:solidFill>
                  <a:srgbClr val="FFFF00"/>
                </a:solidFill>
              </a:rPr>
              <a:t>тыс.га</a:t>
            </a:r>
            <a:r>
              <a:rPr lang="ru-RU" sz="6000" i="1" dirty="0" smtClean="0">
                <a:solidFill>
                  <a:srgbClr val="FFFF00"/>
                </a:solidFill>
              </a:rPr>
              <a:t>, прочие земли – 6,3 </a:t>
            </a:r>
            <a:r>
              <a:rPr lang="ru-RU" sz="6000" i="1" dirty="0" err="1" smtClean="0">
                <a:solidFill>
                  <a:srgbClr val="FFFF00"/>
                </a:solidFill>
              </a:rPr>
              <a:t>тыс.га</a:t>
            </a:r>
            <a:r>
              <a:rPr lang="ru-RU" sz="6000" i="1" dirty="0" smtClean="0">
                <a:solidFill>
                  <a:srgbClr val="FFFF00"/>
                </a:solidFill>
              </a:rPr>
              <a:t>.</a:t>
            </a:r>
            <a:r>
              <a:rPr lang="ru-RU" sz="6000" dirty="0" smtClean="0"/>
              <a:t>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52148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территории поселения 1 школа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792087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13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Calibri"/>
                <a:cs typeface="Times New Roman"/>
              </a:rPr>
              <a:t>семь фельдшерско-акушерских пунктов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5689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24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Calibri"/>
                <a:cs typeface="Times New Roman"/>
              </a:rPr>
              <a:t>четыре библиотеки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87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Calibri"/>
                <a:cs typeface="Times New Roman"/>
              </a:rPr>
              <a:t>шесть сельских клубов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42493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</TotalTime>
  <Words>106</Words>
  <Application>Microsoft Office PowerPoint</Application>
  <PresentationFormat>Экран (4:3)</PresentationFormat>
  <Paragraphs>24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Административно –   территориальное деление    «Туриловского сельского поселения»</vt:lpstr>
      <vt:lpstr>Муниципальное образование «Туриловское сельское поселение» образовано 1 января 2006 года. </vt:lpstr>
      <vt:lpstr>На его территории находится одиннадцать населенных пунктов </vt:lpstr>
      <vt:lpstr>Презентация PowerPoint</vt:lpstr>
      <vt:lpstr>Презентация PowerPoint</vt:lpstr>
      <vt:lpstr>На территории поселения 1 школа</vt:lpstr>
      <vt:lpstr>семь фельдшерско-акушерских пунктов</vt:lpstr>
      <vt:lpstr>четыре библиотеки</vt:lpstr>
      <vt:lpstr>шесть сельских клубов</vt:lpstr>
      <vt:lpstr>одно почтовое отделение</vt:lpstr>
      <vt:lpstr>Население проживающее на территории Туриловского сельского поселения обслуживается 7-ю торговыми точками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Административно –   территориальное деление    «Туриловского сельского поселения»</dc:title>
  <dc:creator>Пользователь</dc:creator>
  <cp:lastModifiedBy>Пользователь</cp:lastModifiedBy>
  <cp:revision>4</cp:revision>
  <dcterms:created xsi:type="dcterms:W3CDTF">2023-07-19T06:49:31Z</dcterms:created>
  <dcterms:modified xsi:type="dcterms:W3CDTF">2023-07-19T07:25:45Z</dcterms:modified>
</cp:coreProperties>
</file>